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4" r:id="rId4"/>
    <p:sldMasterId id="214748369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Poppins Black"/>
      <p:bold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  <p:embeddedFont>
      <p:font typeface="PT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PoppinsBlack-bold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WorkSans-regular.fntdata"/><Relationship Id="rId25" Type="http://schemas.openxmlformats.org/officeDocument/2006/relationships/font" Target="fonts/PoppinsBlack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TSans-bold.fntdata"/><Relationship Id="rId30" Type="http://schemas.openxmlformats.org/officeDocument/2006/relationships/font" Target="fonts/PTSans-regular.fntdata"/><Relationship Id="rId11" Type="http://schemas.openxmlformats.org/officeDocument/2006/relationships/slide" Target="slides/slide5.xml"/><Relationship Id="rId33" Type="http://schemas.openxmlformats.org/officeDocument/2006/relationships/font" Target="fonts/PTSans-boldItalic.fntdata"/><Relationship Id="rId10" Type="http://schemas.openxmlformats.org/officeDocument/2006/relationships/slide" Target="slides/slide4.xml"/><Relationship Id="rId32" Type="http://schemas.openxmlformats.org/officeDocument/2006/relationships/font" Target="fonts/PT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jpg>
</file>

<file path=ppt/media/image23.png>
</file>

<file path=ppt/media/image24.jp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3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g1253fafd7d1_3_2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" name="Google Shape;2615;g1253fafd7d1_3_2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7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" name="Google Shape;2718;g1253fafd7d1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9" name="Google Shape;2719;g1253fafd7d1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1256d193dc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1256d193dc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9" name="Shape 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0" name="Google Shape;2740;g1253fafd7d1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1" name="Google Shape;2741;g1253fafd7d1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8" name="Shape 2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9" name="Google Shape;2749;g1256d193dca_0_2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0" name="Google Shape;2750;g1256d193dca_0_2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0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g1253fafd7d1_3_7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2" name="Google Shape;2622;g1253fafd7d1_3_7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8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" name="Google Shape;2629;g1253fafd7d1_3_22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" name="Google Shape;2630;g1253fafd7d1_3_22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4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g1253fafd7d1_3_12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6" name="Google Shape;2636;g1253fafd7d1_3_12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g1253fafd7d1_3_29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1" name="Google Shape;2651;g1253fafd7d1_3_29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4" name="Shape 2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5" name="Google Shape;2665;g1253fafd7d1_3_39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6" name="Google Shape;2666;g1253fafd7d1_3_39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from earsketch import 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def beats(x):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hihat = HIPHOP_HIHAT_ROLL_002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makeBeat(hihat, 5,x,"0000---00-0-0000")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init()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setTempo(120)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bass = HOUSE_DEEP_BASS_003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drums = RD_EDM_MAINBEAT_2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guitar = YG_NEW_FUNK_LEAD_1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drumfill = YG_NEW_HIP_HOP_FILL_2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fitMedia(bass, 1, 1, 7.5)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fitMedia(drums, 2, 3, 7)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fitMedia(drumfill, 4, 2.5, 3)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x in range(3,6):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if (x == 4):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   fitMedia(HIPHOP_HIHAT_ROLL_008,6,x,x+1)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else: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   fitMedia(YG_POP_HIHAT_2,6,x,x+1)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x =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while (x &lt; 7): # You can use &lt;,or &gt;,or &lt;=,or &gt;=.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fitMedia(guitar,3,x,x+1)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x +=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beats(6)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finish()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0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g1253fafd7d1_3_44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2" name="Google Shape;2672;g1253fafd7d1_3_44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5" name="Shape 2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6" name="Google Shape;2696;g1253fafd7d1_3_467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7" name="Google Shape;2697;g1253fafd7d1_3_467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6" name="Shape 2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7" name="Google Shape;2707;g1256d193dc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8" name="Google Shape;2708;g1256d193dc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://bit.ly/2TtBDfr" TargetMode="Externa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13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4" name="Google Shape;134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" name="Google Shape;139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idx="1" type="subTitle"/>
          </p:nvPr>
        </p:nvSpPr>
        <p:spPr>
          <a:xfrm>
            <a:off x="720000" y="3136990"/>
            <a:ext cx="4196700" cy="13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144" name="Google Shape;144;p15"/>
          <p:cNvSpPr txBox="1"/>
          <p:nvPr>
            <p:ph type="title"/>
          </p:nvPr>
        </p:nvSpPr>
        <p:spPr>
          <a:xfrm>
            <a:off x="720023" y="2298215"/>
            <a:ext cx="419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grpSp>
        <p:nvGrpSpPr>
          <p:cNvPr id="145" name="Google Shape;145;p15"/>
          <p:cNvGrpSpPr/>
          <p:nvPr/>
        </p:nvGrpSpPr>
        <p:grpSpPr>
          <a:xfrm>
            <a:off x="8727300" y="340510"/>
            <a:ext cx="202500" cy="4462470"/>
            <a:chOff x="214325" y="317672"/>
            <a:chExt cx="202500" cy="4462470"/>
          </a:xfrm>
        </p:grpSpPr>
        <p:sp>
          <p:nvSpPr>
            <p:cNvPr id="146" name="Google Shape;146;p15"/>
            <p:cNvSpPr/>
            <p:nvPr/>
          </p:nvSpPr>
          <p:spPr>
            <a:xfrm>
              <a:off x="214325" y="2309827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214325" y="258571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214325" y="2759031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214325" y="352548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214325" y="4054106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214325" y="4741142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214325" y="317672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214325" y="846294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214325" y="153333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15"/>
          <p:cNvGrpSpPr/>
          <p:nvPr/>
        </p:nvGrpSpPr>
        <p:grpSpPr>
          <a:xfrm>
            <a:off x="872389" y="890145"/>
            <a:ext cx="599510" cy="352226"/>
            <a:chOff x="-1861775" y="1644025"/>
            <a:chExt cx="1612018" cy="947100"/>
          </a:xfrm>
        </p:grpSpPr>
        <p:sp>
          <p:nvSpPr>
            <p:cNvPr id="156" name="Google Shape;156;p15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/>
          <p:nvPr>
            <p:ph type="ctrTitle"/>
          </p:nvPr>
        </p:nvSpPr>
        <p:spPr>
          <a:xfrm>
            <a:off x="678852" y="2346969"/>
            <a:ext cx="4752000" cy="15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1" name="Google Shape;171;p17"/>
          <p:cNvSpPr txBox="1"/>
          <p:nvPr>
            <p:ph idx="1" type="subTitle"/>
          </p:nvPr>
        </p:nvSpPr>
        <p:spPr>
          <a:xfrm>
            <a:off x="793625" y="3873100"/>
            <a:ext cx="4552200" cy="47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72" name="Google Shape;172;p17"/>
          <p:cNvGrpSpPr/>
          <p:nvPr/>
        </p:nvGrpSpPr>
        <p:grpSpPr>
          <a:xfrm>
            <a:off x="8727300" y="340510"/>
            <a:ext cx="202500" cy="4462470"/>
            <a:chOff x="214325" y="317672"/>
            <a:chExt cx="202500" cy="4462470"/>
          </a:xfrm>
        </p:grpSpPr>
        <p:sp>
          <p:nvSpPr>
            <p:cNvPr id="173" name="Google Shape;173;p17"/>
            <p:cNvSpPr/>
            <p:nvPr/>
          </p:nvSpPr>
          <p:spPr>
            <a:xfrm>
              <a:off x="214325" y="2309827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214325" y="2585715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214325" y="2759031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214325" y="352548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214325" y="4054106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214325" y="4741142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214325" y="317672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214325" y="846294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214325" y="153333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"/>
          <p:cNvSpPr txBox="1"/>
          <p:nvPr>
            <p:ph type="title"/>
          </p:nvPr>
        </p:nvSpPr>
        <p:spPr>
          <a:xfrm>
            <a:off x="4384088" y="1872588"/>
            <a:ext cx="3739200" cy="10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4" name="Google Shape;184;p18"/>
          <p:cNvSpPr txBox="1"/>
          <p:nvPr>
            <p:ph hasCustomPrompt="1" idx="2" type="title"/>
          </p:nvPr>
        </p:nvSpPr>
        <p:spPr>
          <a:xfrm>
            <a:off x="5725238" y="1015675"/>
            <a:ext cx="1056900" cy="106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5" name="Google Shape;185;p18"/>
          <p:cNvSpPr txBox="1"/>
          <p:nvPr>
            <p:ph idx="1" type="subTitle"/>
          </p:nvPr>
        </p:nvSpPr>
        <p:spPr>
          <a:xfrm>
            <a:off x="3913975" y="3762100"/>
            <a:ext cx="4679400" cy="4344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6" name="Google Shape;186;p18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187" name="Google Shape;187;p18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188" name="Google Shape;188;p18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18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18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8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8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8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18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18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8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7" name="Google Shape;197;p18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8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8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8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8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8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19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grpSp>
        <p:nvGrpSpPr>
          <p:cNvPr id="206" name="Google Shape;206;p19"/>
          <p:cNvGrpSpPr/>
          <p:nvPr/>
        </p:nvGrpSpPr>
        <p:grpSpPr>
          <a:xfrm>
            <a:off x="6808655" y="4513492"/>
            <a:ext cx="1834255" cy="1834975"/>
            <a:chOff x="3684525" y="1008100"/>
            <a:chExt cx="3697350" cy="3698800"/>
          </a:xfrm>
        </p:grpSpPr>
        <p:sp>
          <p:nvSpPr>
            <p:cNvPr id="207" name="Google Shape;207;p19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9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9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19"/>
          <p:cNvGrpSpPr/>
          <p:nvPr/>
        </p:nvGrpSpPr>
        <p:grpSpPr>
          <a:xfrm>
            <a:off x="-1114245" y="-817258"/>
            <a:ext cx="1834255" cy="1834975"/>
            <a:chOff x="3684525" y="1008100"/>
            <a:chExt cx="3697350" cy="3698800"/>
          </a:xfrm>
        </p:grpSpPr>
        <p:sp>
          <p:nvSpPr>
            <p:cNvPr id="274" name="Google Shape;274;p19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9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9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9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9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9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9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9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9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9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9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9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9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9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9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9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9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9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9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2" name="Google Shape;342;p20"/>
          <p:cNvSpPr txBox="1"/>
          <p:nvPr>
            <p:ph idx="2" type="title"/>
          </p:nvPr>
        </p:nvSpPr>
        <p:spPr>
          <a:xfrm>
            <a:off x="1404200" y="2677780"/>
            <a:ext cx="29373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3" name="Google Shape;343;p20"/>
          <p:cNvSpPr txBox="1"/>
          <p:nvPr>
            <p:ph idx="3" type="title"/>
          </p:nvPr>
        </p:nvSpPr>
        <p:spPr>
          <a:xfrm>
            <a:off x="4801888" y="2677780"/>
            <a:ext cx="29379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4" name="Google Shape;344;p20"/>
          <p:cNvSpPr txBox="1"/>
          <p:nvPr>
            <p:ph idx="1" type="subTitle"/>
          </p:nvPr>
        </p:nvSpPr>
        <p:spPr>
          <a:xfrm>
            <a:off x="4801892" y="3165400"/>
            <a:ext cx="2937900" cy="9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5" name="Google Shape;345;p20"/>
          <p:cNvSpPr txBox="1"/>
          <p:nvPr>
            <p:ph idx="4" type="subTitle"/>
          </p:nvPr>
        </p:nvSpPr>
        <p:spPr>
          <a:xfrm>
            <a:off x="1404375" y="3165400"/>
            <a:ext cx="2937300" cy="9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46" name="Google Shape;346;p20"/>
          <p:cNvGrpSpPr/>
          <p:nvPr/>
        </p:nvGrpSpPr>
        <p:grpSpPr>
          <a:xfrm>
            <a:off x="8236380" y="706942"/>
            <a:ext cx="1834255" cy="1834975"/>
            <a:chOff x="3684525" y="1008100"/>
            <a:chExt cx="3697350" cy="3698800"/>
          </a:xfrm>
        </p:grpSpPr>
        <p:sp>
          <p:nvSpPr>
            <p:cNvPr id="347" name="Google Shape;347;p20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0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0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0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0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0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0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0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0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0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0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0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0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0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0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0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0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0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0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0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0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0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0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0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0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0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0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0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0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0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0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0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0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0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0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0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0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0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0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0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0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0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0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0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0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0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0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0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0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0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3" name="Google Shape;413;p20"/>
          <p:cNvGrpSpPr/>
          <p:nvPr/>
        </p:nvGrpSpPr>
        <p:grpSpPr>
          <a:xfrm>
            <a:off x="504914" y="555253"/>
            <a:ext cx="599510" cy="352226"/>
            <a:chOff x="-1861775" y="1644025"/>
            <a:chExt cx="1612018" cy="947100"/>
          </a:xfrm>
        </p:grpSpPr>
        <p:sp>
          <p:nvSpPr>
            <p:cNvPr id="414" name="Google Shape;414;p20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20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425" name="Google Shape;425;p20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426" name="Google Shape;426;p20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20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20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20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20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20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20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20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20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5" name="Google Shape;435;p20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0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0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0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0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0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43" name="Google Shape;443;p21"/>
          <p:cNvGrpSpPr/>
          <p:nvPr/>
        </p:nvGrpSpPr>
        <p:grpSpPr>
          <a:xfrm>
            <a:off x="-823370" y="4228604"/>
            <a:ext cx="1834255" cy="1834975"/>
            <a:chOff x="3684525" y="1008100"/>
            <a:chExt cx="3697350" cy="3698800"/>
          </a:xfrm>
        </p:grpSpPr>
        <p:sp>
          <p:nvSpPr>
            <p:cNvPr id="444" name="Google Shape;444;p21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1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1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1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1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1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1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1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1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1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1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1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1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1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1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1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1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1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" name="Google Shape;510;p21"/>
          <p:cNvGrpSpPr/>
          <p:nvPr/>
        </p:nvGrpSpPr>
        <p:grpSpPr>
          <a:xfrm>
            <a:off x="7908446" y="645488"/>
            <a:ext cx="599510" cy="352226"/>
            <a:chOff x="-1861775" y="1644025"/>
            <a:chExt cx="1612018" cy="947100"/>
          </a:xfrm>
        </p:grpSpPr>
        <p:sp>
          <p:nvSpPr>
            <p:cNvPr id="511" name="Google Shape;511;p21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1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" name="Google Shape;521;p21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522" name="Google Shape;522;p21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523" name="Google Shape;523;p21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21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21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21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21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21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21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21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21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2" name="Google Shape;532;p21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1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1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1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22"/>
          <p:cNvSpPr txBox="1"/>
          <p:nvPr>
            <p:ph idx="1" type="body"/>
          </p:nvPr>
        </p:nvSpPr>
        <p:spPr>
          <a:xfrm>
            <a:off x="934325" y="1531575"/>
            <a:ext cx="3487200" cy="26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539" name="Google Shape;539;p22"/>
          <p:cNvGrpSpPr/>
          <p:nvPr/>
        </p:nvGrpSpPr>
        <p:grpSpPr>
          <a:xfrm>
            <a:off x="7877605" y="3812442"/>
            <a:ext cx="1834255" cy="1834975"/>
            <a:chOff x="3684525" y="1008100"/>
            <a:chExt cx="3697350" cy="3698800"/>
          </a:xfrm>
        </p:grpSpPr>
        <p:sp>
          <p:nvSpPr>
            <p:cNvPr id="540" name="Google Shape;540;p22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2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2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2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2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2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2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2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2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2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2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2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2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2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2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2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2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2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2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2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2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2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2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2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2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2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2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2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" name="Google Shape;606;p22"/>
          <p:cNvGrpSpPr/>
          <p:nvPr/>
        </p:nvGrpSpPr>
        <p:grpSpPr>
          <a:xfrm>
            <a:off x="535371" y="4337388"/>
            <a:ext cx="599510" cy="352226"/>
            <a:chOff x="-1861775" y="1644025"/>
            <a:chExt cx="1612018" cy="947100"/>
          </a:xfrm>
        </p:grpSpPr>
        <p:sp>
          <p:nvSpPr>
            <p:cNvPr id="607" name="Google Shape;607;p22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2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2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2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2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2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2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2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2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2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23"/>
          <p:cNvSpPr txBox="1"/>
          <p:nvPr>
            <p:ph type="title"/>
          </p:nvPr>
        </p:nvSpPr>
        <p:spPr>
          <a:xfrm>
            <a:off x="1591925" y="2351275"/>
            <a:ext cx="5960400" cy="18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19" name="Google Shape;619;p23"/>
          <p:cNvGrpSpPr/>
          <p:nvPr/>
        </p:nvGrpSpPr>
        <p:grpSpPr>
          <a:xfrm>
            <a:off x="6365405" y="4163579"/>
            <a:ext cx="1834255" cy="1834975"/>
            <a:chOff x="3684525" y="1008100"/>
            <a:chExt cx="3697350" cy="3698800"/>
          </a:xfrm>
        </p:grpSpPr>
        <p:sp>
          <p:nvSpPr>
            <p:cNvPr id="620" name="Google Shape;620;p23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3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3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3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3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3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3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3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3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3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3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3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3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3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3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3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3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3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3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3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3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3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3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3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3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3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3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3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" name="Google Shape;686;p23"/>
          <p:cNvGrpSpPr/>
          <p:nvPr/>
        </p:nvGrpSpPr>
        <p:grpSpPr>
          <a:xfrm>
            <a:off x="887039" y="4242015"/>
            <a:ext cx="599510" cy="352226"/>
            <a:chOff x="-1861775" y="1644025"/>
            <a:chExt cx="1612018" cy="947100"/>
          </a:xfrm>
        </p:grpSpPr>
        <p:sp>
          <p:nvSpPr>
            <p:cNvPr id="687" name="Google Shape;687;p23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3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3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3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3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3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3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3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3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3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23"/>
          <p:cNvGrpSpPr/>
          <p:nvPr/>
        </p:nvGrpSpPr>
        <p:grpSpPr>
          <a:xfrm>
            <a:off x="2815130" y="-1143046"/>
            <a:ext cx="1834255" cy="1834975"/>
            <a:chOff x="3684525" y="1008100"/>
            <a:chExt cx="3697350" cy="3698800"/>
          </a:xfrm>
        </p:grpSpPr>
        <p:sp>
          <p:nvSpPr>
            <p:cNvPr id="698" name="Google Shape;698;p23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3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3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3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3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3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3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3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3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3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3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3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3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3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3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3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3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3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3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3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3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3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3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3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3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3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3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3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3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3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3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3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3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3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3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3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" name="Google Shape;764;p23"/>
          <p:cNvGrpSpPr/>
          <p:nvPr/>
        </p:nvGrpSpPr>
        <p:grpSpPr>
          <a:xfrm>
            <a:off x="242725" y="340510"/>
            <a:ext cx="202500" cy="4462470"/>
            <a:chOff x="214325" y="317672"/>
            <a:chExt cx="202500" cy="4462470"/>
          </a:xfrm>
        </p:grpSpPr>
        <p:sp>
          <p:nvSpPr>
            <p:cNvPr id="765" name="Google Shape;765;p23"/>
            <p:cNvSpPr/>
            <p:nvPr/>
          </p:nvSpPr>
          <p:spPr>
            <a:xfrm>
              <a:off x="214325" y="2309827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214325" y="258571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3"/>
            <p:cNvSpPr/>
            <p:nvPr/>
          </p:nvSpPr>
          <p:spPr>
            <a:xfrm>
              <a:off x="214325" y="2759031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3"/>
            <p:cNvSpPr/>
            <p:nvPr/>
          </p:nvSpPr>
          <p:spPr>
            <a:xfrm>
              <a:off x="214325" y="352548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3"/>
            <p:cNvSpPr/>
            <p:nvPr/>
          </p:nvSpPr>
          <p:spPr>
            <a:xfrm>
              <a:off x="214325" y="4054106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3"/>
            <p:cNvSpPr/>
            <p:nvPr/>
          </p:nvSpPr>
          <p:spPr>
            <a:xfrm>
              <a:off x="214325" y="4741142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3"/>
            <p:cNvSpPr/>
            <p:nvPr/>
          </p:nvSpPr>
          <p:spPr>
            <a:xfrm>
              <a:off x="214325" y="317672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3"/>
            <p:cNvSpPr/>
            <p:nvPr/>
          </p:nvSpPr>
          <p:spPr>
            <a:xfrm>
              <a:off x="214325" y="846294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3"/>
            <p:cNvSpPr/>
            <p:nvPr/>
          </p:nvSpPr>
          <p:spPr>
            <a:xfrm>
              <a:off x="214325" y="153333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24"/>
          <p:cNvSpPr txBox="1"/>
          <p:nvPr>
            <p:ph idx="1" type="subTitle"/>
          </p:nvPr>
        </p:nvSpPr>
        <p:spPr>
          <a:xfrm>
            <a:off x="720000" y="3136990"/>
            <a:ext cx="4196700" cy="13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776" name="Google Shape;776;p24"/>
          <p:cNvSpPr txBox="1"/>
          <p:nvPr>
            <p:ph type="title"/>
          </p:nvPr>
        </p:nvSpPr>
        <p:spPr>
          <a:xfrm>
            <a:off x="720023" y="2298215"/>
            <a:ext cx="419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grpSp>
        <p:nvGrpSpPr>
          <p:cNvPr id="777" name="Google Shape;777;p24"/>
          <p:cNvGrpSpPr/>
          <p:nvPr/>
        </p:nvGrpSpPr>
        <p:grpSpPr>
          <a:xfrm>
            <a:off x="8727300" y="340510"/>
            <a:ext cx="202500" cy="4462470"/>
            <a:chOff x="214325" y="317672"/>
            <a:chExt cx="202500" cy="4462470"/>
          </a:xfrm>
        </p:grpSpPr>
        <p:sp>
          <p:nvSpPr>
            <p:cNvPr id="778" name="Google Shape;778;p24"/>
            <p:cNvSpPr/>
            <p:nvPr/>
          </p:nvSpPr>
          <p:spPr>
            <a:xfrm>
              <a:off x="214325" y="2309827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4"/>
            <p:cNvSpPr/>
            <p:nvPr/>
          </p:nvSpPr>
          <p:spPr>
            <a:xfrm>
              <a:off x="214325" y="258571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4"/>
            <p:cNvSpPr/>
            <p:nvPr/>
          </p:nvSpPr>
          <p:spPr>
            <a:xfrm>
              <a:off x="214325" y="2759031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4"/>
            <p:cNvSpPr/>
            <p:nvPr/>
          </p:nvSpPr>
          <p:spPr>
            <a:xfrm>
              <a:off x="214325" y="352548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4"/>
            <p:cNvSpPr/>
            <p:nvPr/>
          </p:nvSpPr>
          <p:spPr>
            <a:xfrm>
              <a:off x="214325" y="4054106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4"/>
            <p:cNvSpPr/>
            <p:nvPr/>
          </p:nvSpPr>
          <p:spPr>
            <a:xfrm>
              <a:off x="214325" y="4741142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4"/>
            <p:cNvSpPr/>
            <p:nvPr/>
          </p:nvSpPr>
          <p:spPr>
            <a:xfrm>
              <a:off x="214325" y="317672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4"/>
            <p:cNvSpPr/>
            <p:nvPr/>
          </p:nvSpPr>
          <p:spPr>
            <a:xfrm>
              <a:off x="214325" y="846294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4"/>
            <p:cNvSpPr/>
            <p:nvPr/>
          </p:nvSpPr>
          <p:spPr>
            <a:xfrm>
              <a:off x="214325" y="153333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Google Shape;787;p24"/>
          <p:cNvGrpSpPr/>
          <p:nvPr/>
        </p:nvGrpSpPr>
        <p:grpSpPr>
          <a:xfrm>
            <a:off x="872389" y="890145"/>
            <a:ext cx="599510" cy="352226"/>
            <a:chOff x="-1861775" y="1644025"/>
            <a:chExt cx="1612018" cy="947100"/>
          </a:xfrm>
        </p:grpSpPr>
        <p:sp>
          <p:nvSpPr>
            <p:cNvPr id="788" name="Google Shape;788;p24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4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25"/>
          <p:cNvSpPr txBox="1"/>
          <p:nvPr>
            <p:ph type="title"/>
          </p:nvPr>
        </p:nvSpPr>
        <p:spPr>
          <a:xfrm>
            <a:off x="671900" y="944800"/>
            <a:ext cx="5088300" cy="12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26"/>
          <p:cNvSpPr txBox="1"/>
          <p:nvPr>
            <p:ph hasCustomPrompt="1" type="title"/>
          </p:nvPr>
        </p:nvSpPr>
        <p:spPr>
          <a:xfrm>
            <a:off x="796188" y="1172900"/>
            <a:ext cx="4407000" cy="21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1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02" name="Google Shape;802;p26"/>
          <p:cNvSpPr txBox="1"/>
          <p:nvPr>
            <p:ph idx="1" type="subTitle"/>
          </p:nvPr>
        </p:nvSpPr>
        <p:spPr>
          <a:xfrm>
            <a:off x="796188" y="3197075"/>
            <a:ext cx="4407000" cy="4323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803" name="Google Shape;803;p26"/>
          <p:cNvGrpSpPr/>
          <p:nvPr/>
        </p:nvGrpSpPr>
        <p:grpSpPr>
          <a:xfrm>
            <a:off x="7716680" y="4395492"/>
            <a:ext cx="1834255" cy="1834975"/>
            <a:chOff x="3684525" y="1008100"/>
            <a:chExt cx="3697350" cy="3698800"/>
          </a:xfrm>
        </p:grpSpPr>
        <p:sp>
          <p:nvSpPr>
            <p:cNvPr id="804" name="Google Shape;804;p26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6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6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6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6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6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6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6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6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6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6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6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6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6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6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6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6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6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6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6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6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6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6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6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6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6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6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6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6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6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6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6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6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6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6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6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6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6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6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6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6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6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6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6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6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6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6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6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6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6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6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6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6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6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6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6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6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6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6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6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6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6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26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871" name="Google Shape;871;p26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872" name="Google Shape;872;p26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26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26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26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26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26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26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26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0" name="Google Shape;880;p26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6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6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6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6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6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" name="Google Shape;886;p26"/>
          <p:cNvGrpSpPr/>
          <p:nvPr/>
        </p:nvGrpSpPr>
        <p:grpSpPr>
          <a:xfrm>
            <a:off x="720008" y="572701"/>
            <a:ext cx="599510" cy="352226"/>
            <a:chOff x="-1861775" y="1644025"/>
            <a:chExt cx="1612018" cy="947100"/>
          </a:xfrm>
        </p:grpSpPr>
        <p:sp>
          <p:nvSpPr>
            <p:cNvPr id="887" name="Google Shape;887;p26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6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6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6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6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6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6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6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6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6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28"/>
          <p:cNvSpPr txBox="1"/>
          <p:nvPr>
            <p:ph type="title"/>
          </p:nvPr>
        </p:nvSpPr>
        <p:spPr>
          <a:xfrm>
            <a:off x="2003326" y="1518575"/>
            <a:ext cx="247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0" name="Google Shape;900;p28"/>
          <p:cNvSpPr txBox="1"/>
          <p:nvPr>
            <p:ph idx="1" type="subTitle"/>
          </p:nvPr>
        </p:nvSpPr>
        <p:spPr>
          <a:xfrm>
            <a:off x="2003326" y="1991406"/>
            <a:ext cx="2479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1" name="Google Shape;901;p28"/>
          <p:cNvSpPr txBox="1"/>
          <p:nvPr>
            <p:ph idx="2" type="title"/>
          </p:nvPr>
        </p:nvSpPr>
        <p:spPr>
          <a:xfrm>
            <a:off x="5944499" y="1518575"/>
            <a:ext cx="247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2" name="Google Shape;902;p28"/>
          <p:cNvSpPr txBox="1"/>
          <p:nvPr>
            <p:ph idx="3" type="subTitle"/>
          </p:nvPr>
        </p:nvSpPr>
        <p:spPr>
          <a:xfrm>
            <a:off x="5944501" y="1991406"/>
            <a:ext cx="2479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3" name="Google Shape;903;p28"/>
          <p:cNvSpPr txBox="1"/>
          <p:nvPr>
            <p:ph idx="4" type="title"/>
          </p:nvPr>
        </p:nvSpPr>
        <p:spPr>
          <a:xfrm>
            <a:off x="2003326" y="2998073"/>
            <a:ext cx="247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4" name="Google Shape;904;p28"/>
          <p:cNvSpPr txBox="1"/>
          <p:nvPr>
            <p:ph idx="5" type="subTitle"/>
          </p:nvPr>
        </p:nvSpPr>
        <p:spPr>
          <a:xfrm>
            <a:off x="2003326" y="3470916"/>
            <a:ext cx="2479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5" name="Google Shape;905;p28"/>
          <p:cNvSpPr txBox="1"/>
          <p:nvPr>
            <p:ph idx="6" type="title"/>
          </p:nvPr>
        </p:nvSpPr>
        <p:spPr>
          <a:xfrm>
            <a:off x="5944499" y="2998073"/>
            <a:ext cx="247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6" name="Google Shape;906;p28"/>
          <p:cNvSpPr txBox="1"/>
          <p:nvPr>
            <p:ph idx="7" type="subTitle"/>
          </p:nvPr>
        </p:nvSpPr>
        <p:spPr>
          <a:xfrm>
            <a:off x="5944501" y="3470916"/>
            <a:ext cx="2479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7" name="Google Shape;907;p28"/>
          <p:cNvSpPr txBox="1"/>
          <p:nvPr>
            <p:ph hasCustomPrompt="1" idx="8" type="title"/>
          </p:nvPr>
        </p:nvSpPr>
        <p:spPr>
          <a:xfrm>
            <a:off x="807825" y="1521275"/>
            <a:ext cx="1048200" cy="104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08" name="Google Shape;908;p28"/>
          <p:cNvSpPr txBox="1"/>
          <p:nvPr>
            <p:ph hasCustomPrompt="1" idx="9" type="title"/>
          </p:nvPr>
        </p:nvSpPr>
        <p:spPr>
          <a:xfrm>
            <a:off x="807825" y="3000775"/>
            <a:ext cx="1048200" cy="104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09" name="Google Shape;909;p28"/>
          <p:cNvSpPr txBox="1"/>
          <p:nvPr>
            <p:ph hasCustomPrompt="1" idx="13" type="title"/>
          </p:nvPr>
        </p:nvSpPr>
        <p:spPr>
          <a:xfrm>
            <a:off x="4745825" y="1521275"/>
            <a:ext cx="1048200" cy="104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0" name="Google Shape;910;p28"/>
          <p:cNvSpPr txBox="1"/>
          <p:nvPr>
            <p:ph hasCustomPrompt="1" idx="14" type="title"/>
          </p:nvPr>
        </p:nvSpPr>
        <p:spPr>
          <a:xfrm>
            <a:off x="4745825" y="3000775"/>
            <a:ext cx="1048200" cy="104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1" name="Google Shape;911;p28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12" name="Google Shape;912;p28"/>
          <p:cNvGrpSpPr/>
          <p:nvPr/>
        </p:nvGrpSpPr>
        <p:grpSpPr>
          <a:xfrm>
            <a:off x="8015064" y="555265"/>
            <a:ext cx="599510" cy="352226"/>
            <a:chOff x="-1861775" y="1644025"/>
            <a:chExt cx="1612018" cy="947100"/>
          </a:xfrm>
        </p:grpSpPr>
        <p:sp>
          <p:nvSpPr>
            <p:cNvPr id="913" name="Google Shape;913;p28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8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8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8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8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8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8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8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8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8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" name="Google Shape;923;p28"/>
          <p:cNvGrpSpPr/>
          <p:nvPr/>
        </p:nvGrpSpPr>
        <p:grpSpPr>
          <a:xfrm>
            <a:off x="-771470" y="-797758"/>
            <a:ext cx="1834255" cy="1834975"/>
            <a:chOff x="3684525" y="1008100"/>
            <a:chExt cx="3697350" cy="3698800"/>
          </a:xfrm>
        </p:grpSpPr>
        <p:sp>
          <p:nvSpPr>
            <p:cNvPr id="924" name="Google Shape;924;p28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8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8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8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8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8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8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8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8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8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8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8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8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8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8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8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8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8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8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8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8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8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8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8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8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8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8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8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8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8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8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8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8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8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8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8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8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8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8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8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8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8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8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8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8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8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8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8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8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8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8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8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8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8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8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8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8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8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8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8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8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8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8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8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8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28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991" name="Google Shape;991;p28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992" name="Google Shape;992;p28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28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28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28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28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1" name="Google Shape;1001;p28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8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8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8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8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8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29"/>
          <p:cNvSpPr txBox="1"/>
          <p:nvPr>
            <p:ph type="title"/>
          </p:nvPr>
        </p:nvSpPr>
        <p:spPr>
          <a:xfrm>
            <a:off x="2391900" y="3411413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9" name="Google Shape;1009;p29"/>
          <p:cNvSpPr txBox="1"/>
          <p:nvPr>
            <p:ph idx="1" type="subTitle"/>
          </p:nvPr>
        </p:nvSpPr>
        <p:spPr>
          <a:xfrm>
            <a:off x="1593300" y="1447800"/>
            <a:ext cx="5957400" cy="17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ONE_COLUMN_TEXT_1"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30"/>
          <p:cNvSpPr txBox="1"/>
          <p:nvPr>
            <p:ph type="title"/>
          </p:nvPr>
        </p:nvSpPr>
        <p:spPr>
          <a:xfrm>
            <a:off x="1991650" y="1375650"/>
            <a:ext cx="5183700" cy="17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12" name="Google Shape;1012;p30"/>
          <p:cNvSpPr txBox="1"/>
          <p:nvPr>
            <p:ph idx="1" type="subTitle"/>
          </p:nvPr>
        </p:nvSpPr>
        <p:spPr>
          <a:xfrm>
            <a:off x="2009650" y="3187900"/>
            <a:ext cx="51477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ONE_COLUMN_TEXT_2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15" name="Google Shape;1015;p31"/>
          <p:cNvSpPr txBox="1"/>
          <p:nvPr>
            <p:ph idx="1" type="body"/>
          </p:nvPr>
        </p:nvSpPr>
        <p:spPr>
          <a:xfrm>
            <a:off x="720000" y="1215600"/>
            <a:ext cx="4486200" cy="32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/>
              <a:buChar char="■"/>
              <a:defRPr/>
            </a:lvl9pPr>
          </a:lstStyle>
          <a:p/>
        </p:txBody>
      </p:sp>
      <p:grpSp>
        <p:nvGrpSpPr>
          <p:cNvPr id="1016" name="Google Shape;1016;p31"/>
          <p:cNvGrpSpPr/>
          <p:nvPr/>
        </p:nvGrpSpPr>
        <p:grpSpPr>
          <a:xfrm>
            <a:off x="420239" y="555253"/>
            <a:ext cx="599510" cy="352226"/>
            <a:chOff x="-1861775" y="1644025"/>
            <a:chExt cx="1612018" cy="947100"/>
          </a:xfrm>
        </p:grpSpPr>
        <p:sp>
          <p:nvSpPr>
            <p:cNvPr id="1017" name="Google Shape;1017;p31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1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1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1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1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1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1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1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1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1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" name="Google Shape;1027;p31"/>
          <p:cNvGrpSpPr/>
          <p:nvPr/>
        </p:nvGrpSpPr>
        <p:grpSpPr>
          <a:xfrm>
            <a:off x="7921630" y="-320646"/>
            <a:ext cx="1834255" cy="1834975"/>
            <a:chOff x="3684525" y="1008100"/>
            <a:chExt cx="3697350" cy="3698800"/>
          </a:xfrm>
        </p:grpSpPr>
        <p:sp>
          <p:nvSpPr>
            <p:cNvPr id="1028" name="Google Shape;1028;p31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1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1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1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1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1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1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1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1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1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1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1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1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1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1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1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1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1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1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1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1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1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1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1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1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1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1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1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1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1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1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1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1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1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1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1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1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1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1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1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1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1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1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1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1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1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1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1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1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1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1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1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1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1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1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1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1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1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1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1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1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1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1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96" name="Google Shape;1096;p32"/>
          <p:cNvSpPr txBox="1"/>
          <p:nvPr>
            <p:ph idx="2" type="title"/>
          </p:nvPr>
        </p:nvSpPr>
        <p:spPr>
          <a:xfrm>
            <a:off x="716250" y="2709350"/>
            <a:ext cx="2444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7" name="Google Shape;1097;p32"/>
          <p:cNvSpPr txBox="1"/>
          <p:nvPr>
            <p:ph idx="1" type="subTitle"/>
          </p:nvPr>
        </p:nvSpPr>
        <p:spPr>
          <a:xfrm>
            <a:off x="716250" y="3255925"/>
            <a:ext cx="24447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8" name="Google Shape;1098;p32"/>
          <p:cNvSpPr txBox="1"/>
          <p:nvPr>
            <p:ph idx="3" type="title"/>
          </p:nvPr>
        </p:nvSpPr>
        <p:spPr>
          <a:xfrm>
            <a:off x="3349735" y="2709350"/>
            <a:ext cx="2444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9" name="Google Shape;1099;p32"/>
          <p:cNvSpPr txBox="1"/>
          <p:nvPr>
            <p:ph idx="4" type="subTitle"/>
          </p:nvPr>
        </p:nvSpPr>
        <p:spPr>
          <a:xfrm>
            <a:off x="3349735" y="3255925"/>
            <a:ext cx="24447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0" name="Google Shape;1100;p32"/>
          <p:cNvSpPr txBox="1"/>
          <p:nvPr>
            <p:ph idx="5" type="title"/>
          </p:nvPr>
        </p:nvSpPr>
        <p:spPr>
          <a:xfrm>
            <a:off x="5983227" y="2709350"/>
            <a:ext cx="2444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01" name="Google Shape;1101;p32"/>
          <p:cNvSpPr txBox="1"/>
          <p:nvPr>
            <p:ph idx="6" type="subTitle"/>
          </p:nvPr>
        </p:nvSpPr>
        <p:spPr>
          <a:xfrm>
            <a:off x="5983227" y="3255925"/>
            <a:ext cx="24447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02" name="Google Shape;1102;p32"/>
          <p:cNvGrpSpPr/>
          <p:nvPr/>
        </p:nvGrpSpPr>
        <p:grpSpPr>
          <a:xfrm>
            <a:off x="-771470" y="-642008"/>
            <a:ext cx="1834255" cy="1834975"/>
            <a:chOff x="3684525" y="1008100"/>
            <a:chExt cx="3697350" cy="3698800"/>
          </a:xfrm>
        </p:grpSpPr>
        <p:sp>
          <p:nvSpPr>
            <p:cNvPr id="1103" name="Google Shape;1103;p32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2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2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2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2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2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2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2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2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2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2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2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2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2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2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2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2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2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2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2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2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2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2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2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2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2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2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2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2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2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2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2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2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2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2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2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2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2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2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2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2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2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2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2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2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2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2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2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2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2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2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2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2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2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2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" name="Google Shape;1169;p32"/>
          <p:cNvGrpSpPr/>
          <p:nvPr/>
        </p:nvGrpSpPr>
        <p:grpSpPr>
          <a:xfrm>
            <a:off x="8015064" y="555265"/>
            <a:ext cx="599510" cy="352226"/>
            <a:chOff x="-1861775" y="1644025"/>
            <a:chExt cx="1612018" cy="947100"/>
          </a:xfrm>
        </p:grpSpPr>
        <p:sp>
          <p:nvSpPr>
            <p:cNvPr id="1170" name="Google Shape;1170;p32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2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2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2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2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2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2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2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2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2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" name="Google Shape;1180;p32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1181" name="Google Shape;1181;p32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1182" name="Google Shape;1182;p32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32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32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32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32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32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32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32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32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1" name="Google Shape;1191;p32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2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2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2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2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2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33"/>
          <p:cNvSpPr txBox="1"/>
          <p:nvPr>
            <p:ph type="title"/>
          </p:nvPr>
        </p:nvSpPr>
        <p:spPr>
          <a:xfrm>
            <a:off x="612275" y="2090950"/>
            <a:ext cx="46794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99" name="Google Shape;1199;p33"/>
          <p:cNvSpPr txBox="1"/>
          <p:nvPr>
            <p:ph hasCustomPrompt="1" idx="2" type="title"/>
          </p:nvPr>
        </p:nvSpPr>
        <p:spPr>
          <a:xfrm>
            <a:off x="713038" y="821603"/>
            <a:ext cx="1056900" cy="106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3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00" name="Google Shape;1200;p33"/>
          <p:cNvSpPr txBox="1"/>
          <p:nvPr>
            <p:ph idx="1" type="subTitle"/>
          </p:nvPr>
        </p:nvSpPr>
        <p:spPr>
          <a:xfrm>
            <a:off x="712900" y="3748400"/>
            <a:ext cx="4679400" cy="4479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01" name="Google Shape;1201;p33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1202" name="Google Shape;1202;p33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1203" name="Google Shape;1203;p33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33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33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33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33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33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33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33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33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12" name="Google Shape;1212;p33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ONE_COLUMN_TEXT_3"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34"/>
          <p:cNvSpPr txBox="1"/>
          <p:nvPr>
            <p:ph idx="1" type="body"/>
          </p:nvPr>
        </p:nvSpPr>
        <p:spPr>
          <a:xfrm>
            <a:off x="4239225" y="1658225"/>
            <a:ext cx="4117800" cy="26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0" name="Google Shape;1220;p34"/>
          <p:cNvSpPr txBox="1"/>
          <p:nvPr>
            <p:ph type="title"/>
          </p:nvPr>
        </p:nvSpPr>
        <p:spPr>
          <a:xfrm>
            <a:off x="4239225" y="1113525"/>
            <a:ext cx="41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221" name="Google Shape;1221;p34"/>
          <p:cNvGrpSpPr/>
          <p:nvPr/>
        </p:nvGrpSpPr>
        <p:grpSpPr>
          <a:xfrm>
            <a:off x="7716680" y="4395492"/>
            <a:ext cx="1834255" cy="1834975"/>
            <a:chOff x="3684525" y="1008100"/>
            <a:chExt cx="3697350" cy="3698800"/>
          </a:xfrm>
        </p:grpSpPr>
        <p:sp>
          <p:nvSpPr>
            <p:cNvPr id="1222" name="Google Shape;1222;p34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7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35"/>
          <p:cNvSpPr txBox="1"/>
          <p:nvPr>
            <p:ph type="title"/>
          </p:nvPr>
        </p:nvSpPr>
        <p:spPr>
          <a:xfrm>
            <a:off x="2103000" y="2447675"/>
            <a:ext cx="4938000" cy="14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90" name="Google Shape;1290;p35"/>
          <p:cNvSpPr txBox="1"/>
          <p:nvPr>
            <p:ph idx="1" type="subTitle"/>
          </p:nvPr>
        </p:nvSpPr>
        <p:spPr>
          <a:xfrm>
            <a:off x="2224950" y="3978275"/>
            <a:ext cx="4694100" cy="391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91" name="Google Shape;1291;p35"/>
          <p:cNvGrpSpPr/>
          <p:nvPr/>
        </p:nvGrpSpPr>
        <p:grpSpPr>
          <a:xfrm>
            <a:off x="420239" y="2978215"/>
            <a:ext cx="599510" cy="352226"/>
            <a:chOff x="-1861775" y="1644025"/>
            <a:chExt cx="1612018" cy="947100"/>
          </a:xfrm>
        </p:grpSpPr>
        <p:sp>
          <p:nvSpPr>
            <p:cNvPr id="1292" name="Google Shape;1292;p35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5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5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5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5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5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5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5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5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5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" name="Google Shape;1302;p35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1303" name="Google Shape;1303;p35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1304" name="Google Shape;1304;p35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35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35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35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35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35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35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35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35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3" name="Google Shape;1313;p35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5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5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5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5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5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36"/>
          <p:cNvSpPr txBox="1"/>
          <p:nvPr>
            <p:ph type="title"/>
          </p:nvPr>
        </p:nvSpPr>
        <p:spPr>
          <a:xfrm>
            <a:off x="2276838" y="630000"/>
            <a:ext cx="4590300" cy="14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21" name="Google Shape;1321;p36"/>
          <p:cNvSpPr txBox="1"/>
          <p:nvPr>
            <p:ph idx="1" type="subTitle"/>
          </p:nvPr>
        </p:nvSpPr>
        <p:spPr>
          <a:xfrm>
            <a:off x="2252238" y="2160600"/>
            <a:ext cx="4639500" cy="391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22" name="Google Shape;1322;p36"/>
          <p:cNvGrpSpPr/>
          <p:nvPr/>
        </p:nvGrpSpPr>
        <p:grpSpPr>
          <a:xfrm>
            <a:off x="8727300" y="340510"/>
            <a:ext cx="202500" cy="4462470"/>
            <a:chOff x="214325" y="317672"/>
            <a:chExt cx="202500" cy="4462470"/>
          </a:xfrm>
        </p:grpSpPr>
        <p:sp>
          <p:nvSpPr>
            <p:cNvPr id="1323" name="Google Shape;1323;p36"/>
            <p:cNvSpPr/>
            <p:nvPr/>
          </p:nvSpPr>
          <p:spPr>
            <a:xfrm>
              <a:off x="214325" y="2309827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6"/>
            <p:cNvSpPr/>
            <p:nvPr/>
          </p:nvSpPr>
          <p:spPr>
            <a:xfrm>
              <a:off x="214325" y="258571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6"/>
            <p:cNvSpPr/>
            <p:nvPr/>
          </p:nvSpPr>
          <p:spPr>
            <a:xfrm>
              <a:off x="214325" y="2759031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6"/>
            <p:cNvSpPr/>
            <p:nvPr/>
          </p:nvSpPr>
          <p:spPr>
            <a:xfrm>
              <a:off x="214325" y="352548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6"/>
            <p:cNvSpPr/>
            <p:nvPr/>
          </p:nvSpPr>
          <p:spPr>
            <a:xfrm>
              <a:off x="214325" y="4054106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6"/>
            <p:cNvSpPr/>
            <p:nvPr/>
          </p:nvSpPr>
          <p:spPr>
            <a:xfrm>
              <a:off x="214325" y="4741142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6"/>
            <p:cNvSpPr/>
            <p:nvPr/>
          </p:nvSpPr>
          <p:spPr>
            <a:xfrm>
              <a:off x="214325" y="317672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6"/>
            <p:cNvSpPr/>
            <p:nvPr/>
          </p:nvSpPr>
          <p:spPr>
            <a:xfrm>
              <a:off x="214325" y="846294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6"/>
            <p:cNvSpPr/>
            <p:nvPr/>
          </p:nvSpPr>
          <p:spPr>
            <a:xfrm>
              <a:off x="214325" y="153333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34" name="Google Shape;1334;p37"/>
          <p:cNvSpPr txBox="1"/>
          <p:nvPr>
            <p:ph idx="2" type="title"/>
          </p:nvPr>
        </p:nvSpPr>
        <p:spPr>
          <a:xfrm>
            <a:off x="2116799" y="1661525"/>
            <a:ext cx="226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35" name="Google Shape;1335;p37"/>
          <p:cNvSpPr txBox="1"/>
          <p:nvPr>
            <p:ph idx="1" type="subTitle"/>
          </p:nvPr>
        </p:nvSpPr>
        <p:spPr>
          <a:xfrm>
            <a:off x="2116799" y="2106930"/>
            <a:ext cx="22620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6" name="Google Shape;1336;p37"/>
          <p:cNvSpPr txBox="1"/>
          <p:nvPr>
            <p:ph idx="3" type="title"/>
          </p:nvPr>
        </p:nvSpPr>
        <p:spPr>
          <a:xfrm>
            <a:off x="4765193" y="1661525"/>
            <a:ext cx="226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37" name="Google Shape;1337;p37"/>
          <p:cNvSpPr txBox="1"/>
          <p:nvPr>
            <p:ph idx="4" type="subTitle"/>
          </p:nvPr>
        </p:nvSpPr>
        <p:spPr>
          <a:xfrm>
            <a:off x="4765188" y="2106930"/>
            <a:ext cx="22620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8" name="Google Shape;1338;p37"/>
          <p:cNvSpPr txBox="1"/>
          <p:nvPr>
            <p:ph idx="5" type="title"/>
          </p:nvPr>
        </p:nvSpPr>
        <p:spPr>
          <a:xfrm>
            <a:off x="2116799" y="3094925"/>
            <a:ext cx="226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39" name="Google Shape;1339;p37"/>
          <p:cNvSpPr txBox="1"/>
          <p:nvPr>
            <p:ph idx="6" type="subTitle"/>
          </p:nvPr>
        </p:nvSpPr>
        <p:spPr>
          <a:xfrm>
            <a:off x="2116799" y="3540330"/>
            <a:ext cx="22620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40" name="Google Shape;1340;p37"/>
          <p:cNvSpPr txBox="1"/>
          <p:nvPr>
            <p:ph idx="7" type="title"/>
          </p:nvPr>
        </p:nvSpPr>
        <p:spPr>
          <a:xfrm>
            <a:off x="4765193" y="3094925"/>
            <a:ext cx="2262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1" name="Google Shape;1341;p37"/>
          <p:cNvSpPr txBox="1"/>
          <p:nvPr>
            <p:ph idx="8" type="subTitle"/>
          </p:nvPr>
        </p:nvSpPr>
        <p:spPr>
          <a:xfrm>
            <a:off x="4765188" y="3540330"/>
            <a:ext cx="22620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42" name="Google Shape;1342;p37"/>
          <p:cNvGrpSpPr/>
          <p:nvPr/>
        </p:nvGrpSpPr>
        <p:grpSpPr>
          <a:xfrm>
            <a:off x="5412212" y="260526"/>
            <a:ext cx="599510" cy="352226"/>
            <a:chOff x="-1861775" y="1644025"/>
            <a:chExt cx="1612018" cy="947100"/>
          </a:xfrm>
        </p:grpSpPr>
        <p:sp>
          <p:nvSpPr>
            <p:cNvPr id="1343" name="Google Shape;1343;p37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" name="Google Shape;1353;p37"/>
          <p:cNvGrpSpPr/>
          <p:nvPr/>
        </p:nvGrpSpPr>
        <p:grpSpPr>
          <a:xfrm>
            <a:off x="4794845" y="-480858"/>
            <a:ext cx="1834255" cy="1834975"/>
            <a:chOff x="3684525" y="1008100"/>
            <a:chExt cx="3697350" cy="3698800"/>
          </a:xfrm>
        </p:grpSpPr>
        <p:sp>
          <p:nvSpPr>
            <p:cNvPr id="1354" name="Google Shape;1354;p37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7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7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7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7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7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7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7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7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7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7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" name="Google Shape;1420;p37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1421" name="Google Shape;1421;p37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1422" name="Google Shape;1422;p37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37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37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37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37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37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37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37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37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31" name="Google Shape;1431;p37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7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7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7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7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7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2"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39" name="Google Shape;1439;p38"/>
          <p:cNvSpPr txBox="1"/>
          <p:nvPr>
            <p:ph idx="2" type="title"/>
          </p:nvPr>
        </p:nvSpPr>
        <p:spPr>
          <a:xfrm>
            <a:off x="1101175" y="1910017"/>
            <a:ext cx="19860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40" name="Google Shape;1440;p38"/>
          <p:cNvSpPr txBox="1"/>
          <p:nvPr>
            <p:ph idx="1" type="subTitle"/>
          </p:nvPr>
        </p:nvSpPr>
        <p:spPr>
          <a:xfrm>
            <a:off x="1203275" y="2321950"/>
            <a:ext cx="178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1" name="Google Shape;1441;p38"/>
          <p:cNvSpPr txBox="1"/>
          <p:nvPr>
            <p:ph idx="3" type="title"/>
          </p:nvPr>
        </p:nvSpPr>
        <p:spPr>
          <a:xfrm>
            <a:off x="3578947" y="1910017"/>
            <a:ext cx="19860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42" name="Google Shape;1442;p38"/>
          <p:cNvSpPr txBox="1"/>
          <p:nvPr>
            <p:ph idx="4" type="subTitle"/>
          </p:nvPr>
        </p:nvSpPr>
        <p:spPr>
          <a:xfrm>
            <a:off x="3578947" y="2321940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3" name="Google Shape;1443;p38"/>
          <p:cNvSpPr txBox="1"/>
          <p:nvPr>
            <p:ph idx="5" type="title"/>
          </p:nvPr>
        </p:nvSpPr>
        <p:spPr>
          <a:xfrm>
            <a:off x="1101175" y="3671852"/>
            <a:ext cx="19860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44" name="Google Shape;1444;p38"/>
          <p:cNvSpPr txBox="1"/>
          <p:nvPr>
            <p:ph idx="6" type="subTitle"/>
          </p:nvPr>
        </p:nvSpPr>
        <p:spPr>
          <a:xfrm>
            <a:off x="1203275" y="4083777"/>
            <a:ext cx="1781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5" name="Google Shape;1445;p38"/>
          <p:cNvSpPr txBox="1"/>
          <p:nvPr>
            <p:ph idx="7" type="title"/>
          </p:nvPr>
        </p:nvSpPr>
        <p:spPr>
          <a:xfrm>
            <a:off x="3578947" y="3671852"/>
            <a:ext cx="19860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46" name="Google Shape;1446;p38"/>
          <p:cNvSpPr txBox="1"/>
          <p:nvPr>
            <p:ph idx="8" type="subTitle"/>
          </p:nvPr>
        </p:nvSpPr>
        <p:spPr>
          <a:xfrm>
            <a:off x="3578947" y="4083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7" name="Google Shape;1447;p38"/>
          <p:cNvSpPr txBox="1"/>
          <p:nvPr>
            <p:ph idx="9" type="title"/>
          </p:nvPr>
        </p:nvSpPr>
        <p:spPr>
          <a:xfrm>
            <a:off x="6056776" y="1910017"/>
            <a:ext cx="19860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48" name="Google Shape;1448;p38"/>
          <p:cNvSpPr txBox="1"/>
          <p:nvPr>
            <p:ph idx="13" type="subTitle"/>
          </p:nvPr>
        </p:nvSpPr>
        <p:spPr>
          <a:xfrm>
            <a:off x="6056776" y="2321940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9" name="Google Shape;1449;p38"/>
          <p:cNvSpPr txBox="1"/>
          <p:nvPr>
            <p:ph idx="14" type="title"/>
          </p:nvPr>
        </p:nvSpPr>
        <p:spPr>
          <a:xfrm>
            <a:off x="6056776" y="3671852"/>
            <a:ext cx="1986000" cy="4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0" name="Google Shape;1450;p38"/>
          <p:cNvSpPr txBox="1"/>
          <p:nvPr>
            <p:ph idx="15" type="subTitle"/>
          </p:nvPr>
        </p:nvSpPr>
        <p:spPr>
          <a:xfrm>
            <a:off x="6056776" y="4083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51" name="Google Shape;1451;p38"/>
          <p:cNvGrpSpPr/>
          <p:nvPr/>
        </p:nvGrpSpPr>
        <p:grpSpPr>
          <a:xfrm>
            <a:off x="242725" y="340510"/>
            <a:ext cx="202500" cy="4462470"/>
            <a:chOff x="214325" y="317672"/>
            <a:chExt cx="202500" cy="4462470"/>
          </a:xfrm>
        </p:grpSpPr>
        <p:sp>
          <p:nvSpPr>
            <p:cNvPr id="1452" name="Google Shape;1452;p38"/>
            <p:cNvSpPr/>
            <p:nvPr/>
          </p:nvSpPr>
          <p:spPr>
            <a:xfrm>
              <a:off x="214325" y="2309827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214325" y="258571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214325" y="2759031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214325" y="352548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214325" y="4054106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214325" y="4741142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214325" y="317672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214325" y="846294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214325" y="153333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" name="Google Shape;1461;p38"/>
          <p:cNvGrpSpPr/>
          <p:nvPr/>
        </p:nvGrpSpPr>
        <p:grpSpPr>
          <a:xfrm>
            <a:off x="8323655" y="771154"/>
            <a:ext cx="1834255" cy="1834975"/>
            <a:chOff x="3684525" y="1008100"/>
            <a:chExt cx="3697350" cy="3698800"/>
          </a:xfrm>
        </p:grpSpPr>
        <p:sp>
          <p:nvSpPr>
            <p:cNvPr id="1462" name="Google Shape;1462;p38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8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8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8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8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8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8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8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8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8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8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8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8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8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8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8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8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8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8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8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8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8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8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8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8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8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8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8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8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8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8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8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8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8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8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8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8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8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8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8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8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8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8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8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8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8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8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8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8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8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8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8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8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8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8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8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8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8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8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8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8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8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8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528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530" name="Google Shape;1530;p39"/>
          <p:cNvGrpSpPr/>
          <p:nvPr/>
        </p:nvGrpSpPr>
        <p:grpSpPr>
          <a:xfrm>
            <a:off x="7994080" y="4228604"/>
            <a:ext cx="1834255" cy="1834975"/>
            <a:chOff x="3684525" y="1008100"/>
            <a:chExt cx="3697350" cy="3698800"/>
          </a:xfrm>
        </p:grpSpPr>
        <p:sp>
          <p:nvSpPr>
            <p:cNvPr id="1531" name="Google Shape;1531;p39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9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9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9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9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9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9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9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9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9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9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9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9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9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9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9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9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9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9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9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9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9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9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9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9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9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9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9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9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9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9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9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9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9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9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9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9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9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9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9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9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9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9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9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9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9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9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9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9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9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9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9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9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9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9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9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7" name="Google Shape;1597;p39"/>
          <p:cNvGrpSpPr/>
          <p:nvPr/>
        </p:nvGrpSpPr>
        <p:grpSpPr>
          <a:xfrm>
            <a:off x="480071" y="645488"/>
            <a:ext cx="599510" cy="352226"/>
            <a:chOff x="-1861775" y="1644025"/>
            <a:chExt cx="1612018" cy="947100"/>
          </a:xfrm>
        </p:grpSpPr>
        <p:sp>
          <p:nvSpPr>
            <p:cNvPr id="1598" name="Google Shape;1598;p39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9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9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9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8" name="Google Shape;1608;p39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1609" name="Google Shape;1609;p39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1610" name="Google Shape;1610;p39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39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39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39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39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39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39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39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18" name="Google Shape;1618;p39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9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9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9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626" name="Google Shape;1626;p40"/>
          <p:cNvGrpSpPr/>
          <p:nvPr/>
        </p:nvGrpSpPr>
        <p:grpSpPr>
          <a:xfrm>
            <a:off x="-823370" y="-743771"/>
            <a:ext cx="1834255" cy="1834975"/>
            <a:chOff x="3684525" y="1008100"/>
            <a:chExt cx="3697350" cy="3698800"/>
          </a:xfrm>
        </p:grpSpPr>
        <p:sp>
          <p:nvSpPr>
            <p:cNvPr id="1627" name="Google Shape;1627;p40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0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0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0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0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0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0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0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0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0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0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0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0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0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0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0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0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0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0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0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0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0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0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0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0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0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0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0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0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0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0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0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0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0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0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0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0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0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0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0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0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0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0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0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0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0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0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0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0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0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0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0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0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0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0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0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0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0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0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0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0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0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0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0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0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0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3" name="Google Shape;1693;p40"/>
          <p:cNvGrpSpPr/>
          <p:nvPr/>
        </p:nvGrpSpPr>
        <p:grpSpPr>
          <a:xfrm>
            <a:off x="7908446" y="4379813"/>
            <a:ext cx="599510" cy="352226"/>
            <a:chOff x="-1861775" y="1644025"/>
            <a:chExt cx="1612018" cy="947100"/>
          </a:xfrm>
        </p:grpSpPr>
        <p:sp>
          <p:nvSpPr>
            <p:cNvPr id="1694" name="Google Shape;1694;p40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0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0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0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0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0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0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0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0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0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SECTION_TITLE_AND_DESCRIPTION_1">
    <p:spTree>
      <p:nvGrpSpPr>
        <p:cNvPr id="1704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p41"/>
          <p:cNvSpPr txBox="1"/>
          <p:nvPr>
            <p:ph type="title"/>
          </p:nvPr>
        </p:nvSpPr>
        <p:spPr>
          <a:xfrm>
            <a:off x="3798326" y="1247525"/>
            <a:ext cx="4273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06" name="Google Shape;1706;p41"/>
          <p:cNvSpPr txBox="1"/>
          <p:nvPr>
            <p:ph idx="1" type="subTitle"/>
          </p:nvPr>
        </p:nvSpPr>
        <p:spPr>
          <a:xfrm>
            <a:off x="4107513" y="3035275"/>
            <a:ext cx="3964200" cy="8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07" name="Google Shape;1707;p41"/>
          <p:cNvGrpSpPr/>
          <p:nvPr/>
        </p:nvGrpSpPr>
        <p:grpSpPr>
          <a:xfrm>
            <a:off x="7716680" y="4395492"/>
            <a:ext cx="1834255" cy="1834975"/>
            <a:chOff x="3684525" y="1008100"/>
            <a:chExt cx="3697350" cy="3698800"/>
          </a:xfrm>
        </p:grpSpPr>
        <p:sp>
          <p:nvSpPr>
            <p:cNvPr id="1708" name="Google Shape;1708;p41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1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1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1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1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1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1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1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1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1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1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1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1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1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1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1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1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1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1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1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1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1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1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1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1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1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1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1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1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1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1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1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1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1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1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1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1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1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1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1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1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1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1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1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1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1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1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1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1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1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1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1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1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1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1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1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1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1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1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1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1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1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1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1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1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1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4" name="Google Shape;1774;p41"/>
          <p:cNvGrpSpPr/>
          <p:nvPr/>
        </p:nvGrpSpPr>
        <p:grpSpPr>
          <a:xfrm>
            <a:off x="8727300" y="340510"/>
            <a:ext cx="202500" cy="4462470"/>
            <a:chOff x="214325" y="317672"/>
            <a:chExt cx="202500" cy="4462470"/>
          </a:xfrm>
        </p:grpSpPr>
        <p:sp>
          <p:nvSpPr>
            <p:cNvPr id="1775" name="Google Shape;1775;p41"/>
            <p:cNvSpPr/>
            <p:nvPr/>
          </p:nvSpPr>
          <p:spPr>
            <a:xfrm>
              <a:off x="214325" y="2309827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1"/>
            <p:cNvSpPr/>
            <p:nvPr/>
          </p:nvSpPr>
          <p:spPr>
            <a:xfrm>
              <a:off x="214325" y="258571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1"/>
            <p:cNvSpPr/>
            <p:nvPr/>
          </p:nvSpPr>
          <p:spPr>
            <a:xfrm>
              <a:off x="214325" y="2759031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1"/>
            <p:cNvSpPr/>
            <p:nvPr/>
          </p:nvSpPr>
          <p:spPr>
            <a:xfrm>
              <a:off x="214325" y="352548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1"/>
            <p:cNvSpPr/>
            <p:nvPr/>
          </p:nvSpPr>
          <p:spPr>
            <a:xfrm>
              <a:off x="214325" y="4054106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1"/>
            <p:cNvSpPr/>
            <p:nvPr/>
          </p:nvSpPr>
          <p:spPr>
            <a:xfrm>
              <a:off x="214325" y="4741142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1"/>
            <p:cNvSpPr/>
            <p:nvPr/>
          </p:nvSpPr>
          <p:spPr>
            <a:xfrm>
              <a:off x="214325" y="317672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214325" y="846294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1"/>
            <p:cNvSpPr/>
            <p:nvPr/>
          </p:nvSpPr>
          <p:spPr>
            <a:xfrm>
              <a:off x="214325" y="153333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784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p42"/>
          <p:cNvSpPr txBox="1"/>
          <p:nvPr>
            <p:ph hasCustomPrompt="1" type="title"/>
          </p:nvPr>
        </p:nvSpPr>
        <p:spPr>
          <a:xfrm>
            <a:off x="2388300" y="690655"/>
            <a:ext cx="43674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86" name="Google Shape;1786;p42"/>
          <p:cNvSpPr txBox="1"/>
          <p:nvPr>
            <p:ph idx="1" type="subTitle"/>
          </p:nvPr>
        </p:nvSpPr>
        <p:spPr>
          <a:xfrm>
            <a:off x="2998225" y="1441150"/>
            <a:ext cx="3147600" cy="304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787" name="Google Shape;1787;p42"/>
          <p:cNvSpPr txBox="1"/>
          <p:nvPr>
            <p:ph hasCustomPrompt="1" idx="2" type="title"/>
          </p:nvPr>
        </p:nvSpPr>
        <p:spPr>
          <a:xfrm>
            <a:off x="2388350" y="1940524"/>
            <a:ext cx="43674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88" name="Google Shape;1788;p42"/>
          <p:cNvSpPr txBox="1"/>
          <p:nvPr>
            <p:ph idx="3" type="subTitle"/>
          </p:nvPr>
        </p:nvSpPr>
        <p:spPr>
          <a:xfrm>
            <a:off x="3141475" y="2691025"/>
            <a:ext cx="2861100" cy="304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789" name="Google Shape;1789;p42"/>
          <p:cNvSpPr txBox="1"/>
          <p:nvPr>
            <p:ph hasCustomPrompt="1" idx="4" type="title"/>
          </p:nvPr>
        </p:nvSpPr>
        <p:spPr>
          <a:xfrm>
            <a:off x="2388300" y="3190394"/>
            <a:ext cx="43674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90" name="Google Shape;1790;p42"/>
          <p:cNvSpPr txBox="1"/>
          <p:nvPr>
            <p:ph idx="5" type="subTitle"/>
          </p:nvPr>
        </p:nvSpPr>
        <p:spPr>
          <a:xfrm>
            <a:off x="2227250" y="3940875"/>
            <a:ext cx="4689600" cy="304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PT Sans"/>
              <a:buNone/>
              <a:defRPr sz="21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1791" name="Google Shape;1791;p42"/>
          <p:cNvGrpSpPr/>
          <p:nvPr/>
        </p:nvGrpSpPr>
        <p:grpSpPr>
          <a:xfrm>
            <a:off x="7506880" y="483017"/>
            <a:ext cx="1834255" cy="1834975"/>
            <a:chOff x="3684525" y="1008100"/>
            <a:chExt cx="3697350" cy="3698800"/>
          </a:xfrm>
        </p:grpSpPr>
        <p:sp>
          <p:nvSpPr>
            <p:cNvPr id="1792" name="Google Shape;1792;p42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2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2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2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2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2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2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2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2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2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2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2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2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2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2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2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2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2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2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2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2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2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2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2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2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2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2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2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2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2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2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2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2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2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2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2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2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2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2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2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2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2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2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2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2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2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2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2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2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2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2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2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2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2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2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2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2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2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2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2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2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2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2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2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2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2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8" name="Google Shape;1858;p42"/>
          <p:cNvGrpSpPr/>
          <p:nvPr/>
        </p:nvGrpSpPr>
        <p:grpSpPr>
          <a:xfrm>
            <a:off x="8124246" y="1211301"/>
            <a:ext cx="599510" cy="352226"/>
            <a:chOff x="-1861775" y="1644025"/>
            <a:chExt cx="1612018" cy="947100"/>
          </a:xfrm>
        </p:grpSpPr>
        <p:sp>
          <p:nvSpPr>
            <p:cNvPr id="1859" name="Google Shape;1859;p42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2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2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2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2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2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2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2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2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2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9" name="Google Shape;1869;p42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1870" name="Google Shape;1870;p42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1871" name="Google Shape;1871;p42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42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42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42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42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42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42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42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42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80" name="Google Shape;1880;p42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2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2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2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2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2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6" name="Google Shape;1886;p42"/>
          <p:cNvGrpSpPr/>
          <p:nvPr/>
        </p:nvGrpSpPr>
        <p:grpSpPr>
          <a:xfrm>
            <a:off x="-610395" y="2565529"/>
            <a:ext cx="1834255" cy="1834975"/>
            <a:chOff x="3684525" y="1008100"/>
            <a:chExt cx="3697350" cy="3698800"/>
          </a:xfrm>
        </p:grpSpPr>
        <p:sp>
          <p:nvSpPr>
            <p:cNvPr id="1887" name="Google Shape;1887;p42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2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2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2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2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2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2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2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2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2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2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2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2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2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2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2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2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2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2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2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2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2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2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2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2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2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2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2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42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42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42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42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42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2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2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2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2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2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2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2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2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2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2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2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2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2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2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2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2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2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2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2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2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2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2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42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42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2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2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2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2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2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2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2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42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2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4"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43"/>
          <p:cNvSpPr txBox="1"/>
          <p:nvPr>
            <p:ph type="title"/>
          </p:nvPr>
        </p:nvSpPr>
        <p:spPr>
          <a:xfrm>
            <a:off x="4544713" y="1811181"/>
            <a:ext cx="352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55" name="Google Shape;1955;p43"/>
          <p:cNvSpPr txBox="1"/>
          <p:nvPr>
            <p:ph idx="1" type="subTitle"/>
          </p:nvPr>
        </p:nvSpPr>
        <p:spPr>
          <a:xfrm>
            <a:off x="4544713" y="2505256"/>
            <a:ext cx="3527100" cy="9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56" name="Google Shape;1956;p43"/>
          <p:cNvGrpSpPr/>
          <p:nvPr/>
        </p:nvGrpSpPr>
        <p:grpSpPr>
          <a:xfrm>
            <a:off x="4112239" y="807840"/>
            <a:ext cx="599510" cy="352226"/>
            <a:chOff x="-1861775" y="1644025"/>
            <a:chExt cx="1612018" cy="947100"/>
          </a:xfrm>
        </p:grpSpPr>
        <p:sp>
          <p:nvSpPr>
            <p:cNvPr id="1957" name="Google Shape;1957;p43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3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3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43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43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43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43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43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43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43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7" name="Google Shape;1967;p43"/>
          <p:cNvGrpSpPr/>
          <p:nvPr/>
        </p:nvGrpSpPr>
        <p:grpSpPr>
          <a:xfrm>
            <a:off x="6716630" y="-711546"/>
            <a:ext cx="1834255" cy="1834975"/>
            <a:chOff x="3684525" y="1008100"/>
            <a:chExt cx="3697350" cy="3698800"/>
          </a:xfrm>
        </p:grpSpPr>
        <p:sp>
          <p:nvSpPr>
            <p:cNvPr id="1968" name="Google Shape;1968;p43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43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3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43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43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3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3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3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3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3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3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3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3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3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3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3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3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3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3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3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3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3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3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3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3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3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3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3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3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3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3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3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3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3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3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3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3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3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3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3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3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3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3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3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43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43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3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3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3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3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3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3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43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43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3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3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4" name="Google Shape;2034;p43"/>
          <p:cNvGrpSpPr/>
          <p:nvPr/>
        </p:nvGrpSpPr>
        <p:grpSpPr>
          <a:xfrm>
            <a:off x="3893980" y="4427054"/>
            <a:ext cx="1834255" cy="1834975"/>
            <a:chOff x="3684525" y="1008100"/>
            <a:chExt cx="3697350" cy="3698800"/>
          </a:xfrm>
        </p:grpSpPr>
        <p:sp>
          <p:nvSpPr>
            <p:cNvPr id="2035" name="Google Shape;2035;p43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3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3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3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3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3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3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3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43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43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3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43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3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3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3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3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3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3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43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3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43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43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3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3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3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3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3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3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3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3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3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3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43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43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43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43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43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43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3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43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43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3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3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3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3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3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3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3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43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3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3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43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43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3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3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3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43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3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43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43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3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3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3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43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43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43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1" name="Google Shape;2101;p43"/>
          <p:cNvGrpSpPr/>
          <p:nvPr/>
        </p:nvGrpSpPr>
        <p:grpSpPr>
          <a:xfrm>
            <a:off x="242725" y="340510"/>
            <a:ext cx="202500" cy="4462470"/>
            <a:chOff x="214325" y="317672"/>
            <a:chExt cx="202500" cy="4462470"/>
          </a:xfrm>
        </p:grpSpPr>
        <p:sp>
          <p:nvSpPr>
            <p:cNvPr id="2102" name="Google Shape;2102;p43"/>
            <p:cNvSpPr/>
            <p:nvPr/>
          </p:nvSpPr>
          <p:spPr>
            <a:xfrm>
              <a:off x="214325" y="2309827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43"/>
            <p:cNvSpPr/>
            <p:nvPr/>
          </p:nvSpPr>
          <p:spPr>
            <a:xfrm>
              <a:off x="214325" y="258571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43"/>
            <p:cNvSpPr/>
            <p:nvPr/>
          </p:nvSpPr>
          <p:spPr>
            <a:xfrm>
              <a:off x="214325" y="2759031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43"/>
            <p:cNvSpPr/>
            <p:nvPr/>
          </p:nvSpPr>
          <p:spPr>
            <a:xfrm>
              <a:off x="214325" y="3525485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3"/>
            <p:cNvSpPr/>
            <p:nvPr/>
          </p:nvSpPr>
          <p:spPr>
            <a:xfrm>
              <a:off x="214325" y="4054106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3"/>
            <p:cNvSpPr/>
            <p:nvPr/>
          </p:nvSpPr>
          <p:spPr>
            <a:xfrm>
              <a:off x="214325" y="4741142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43"/>
            <p:cNvSpPr/>
            <p:nvPr/>
          </p:nvSpPr>
          <p:spPr>
            <a:xfrm>
              <a:off x="214325" y="317672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43"/>
            <p:cNvSpPr/>
            <p:nvPr/>
          </p:nvSpPr>
          <p:spPr>
            <a:xfrm>
              <a:off x="214325" y="846294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43"/>
            <p:cNvSpPr/>
            <p:nvPr/>
          </p:nvSpPr>
          <p:spPr>
            <a:xfrm>
              <a:off x="214325" y="1533330"/>
              <a:ext cx="2025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ONE_COLUMN_TEXT_2_1">
    <p:spTree>
      <p:nvGrpSpPr>
        <p:cNvPr id="211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13" name="Google Shape;2113;p44"/>
          <p:cNvSpPr txBox="1"/>
          <p:nvPr>
            <p:ph idx="1" type="body"/>
          </p:nvPr>
        </p:nvSpPr>
        <p:spPr>
          <a:xfrm>
            <a:off x="720000" y="1215750"/>
            <a:ext cx="7704000" cy="32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/>
              <a:buChar char="■"/>
              <a:defRPr/>
            </a:lvl9pPr>
          </a:lstStyle>
          <a:p/>
        </p:txBody>
      </p:sp>
      <p:grpSp>
        <p:nvGrpSpPr>
          <p:cNvPr id="2114" name="Google Shape;2114;p44"/>
          <p:cNvGrpSpPr/>
          <p:nvPr/>
        </p:nvGrpSpPr>
        <p:grpSpPr>
          <a:xfrm>
            <a:off x="7372064" y="2575328"/>
            <a:ext cx="599510" cy="352226"/>
            <a:chOff x="-1861775" y="1644025"/>
            <a:chExt cx="1612018" cy="947100"/>
          </a:xfrm>
        </p:grpSpPr>
        <p:sp>
          <p:nvSpPr>
            <p:cNvPr id="2115" name="Google Shape;2115;p44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4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44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44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4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4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44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4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4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44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5" name="Google Shape;2125;p44"/>
          <p:cNvGrpSpPr/>
          <p:nvPr/>
        </p:nvGrpSpPr>
        <p:grpSpPr>
          <a:xfrm>
            <a:off x="6754705" y="1833942"/>
            <a:ext cx="1834255" cy="1834975"/>
            <a:chOff x="3684525" y="1008100"/>
            <a:chExt cx="3697350" cy="3698800"/>
          </a:xfrm>
        </p:grpSpPr>
        <p:sp>
          <p:nvSpPr>
            <p:cNvPr id="2126" name="Google Shape;2126;p44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4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4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4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4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4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4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4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44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44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4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4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4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4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4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4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4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4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44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44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4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4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44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44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44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4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4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4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4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44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44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4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4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4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4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44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44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4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4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4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4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4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4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4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44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44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44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44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44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44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44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44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44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44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44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44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44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4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4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4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4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4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4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4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4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44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ONE_COLUMN_TEXT_4"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94" name="Google Shape;2194;p45"/>
          <p:cNvSpPr txBox="1"/>
          <p:nvPr>
            <p:ph idx="1" type="body"/>
          </p:nvPr>
        </p:nvSpPr>
        <p:spPr>
          <a:xfrm>
            <a:off x="720000" y="1283250"/>
            <a:ext cx="3466200" cy="28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195" name="Google Shape;2195;p45"/>
          <p:cNvGrpSpPr/>
          <p:nvPr/>
        </p:nvGrpSpPr>
        <p:grpSpPr>
          <a:xfrm>
            <a:off x="6797755" y="4314467"/>
            <a:ext cx="1834255" cy="1834975"/>
            <a:chOff x="3684525" y="1008100"/>
            <a:chExt cx="3697350" cy="3698800"/>
          </a:xfrm>
        </p:grpSpPr>
        <p:sp>
          <p:nvSpPr>
            <p:cNvPr id="2196" name="Google Shape;2196;p45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5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5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5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5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5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5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5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5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45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45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5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5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5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5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5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5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45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45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5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45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45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5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5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5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45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45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45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45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45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45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45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45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45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45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45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45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45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45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45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45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45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5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45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45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45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45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45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5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45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45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45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45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5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5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45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45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45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45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45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45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45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45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45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45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45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2" name="Google Shape;2262;p45"/>
          <p:cNvGrpSpPr/>
          <p:nvPr/>
        </p:nvGrpSpPr>
        <p:grpSpPr>
          <a:xfrm>
            <a:off x="672446" y="4390501"/>
            <a:ext cx="599510" cy="352226"/>
            <a:chOff x="-1861775" y="1644025"/>
            <a:chExt cx="1612018" cy="947100"/>
          </a:xfrm>
        </p:grpSpPr>
        <p:sp>
          <p:nvSpPr>
            <p:cNvPr id="2263" name="Google Shape;2263;p45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45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45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5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45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45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5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45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5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5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2273" name="Shape 2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" name="Google Shape;2274;p46"/>
          <p:cNvSpPr txBox="1"/>
          <p:nvPr>
            <p:ph type="title"/>
          </p:nvPr>
        </p:nvSpPr>
        <p:spPr>
          <a:xfrm>
            <a:off x="720000" y="696200"/>
            <a:ext cx="4213200" cy="8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75" name="Google Shape;2275;p46"/>
          <p:cNvSpPr txBox="1"/>
          <p:nvPr>
            <p:ph idx="1" type="subTitle"/>
          </p:nvPr>
        </p:nvSpPr>
        <p:spPr>
          <a:xfrm>
            <a:off x="720000" y="1593625"/>
            <a:ext cx="4213200" cy="9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6" name="Google Shape;2276;p46"/>
          <p:cNvSpPr txBox="1"/>
          <p:nvPr/>
        </p:nvSpPr>
        <p:spPr>
          <a:xfrm>
            <a:off x="720000" y="3395400"/>
            <a:ext cx="4084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CREDITS: This presentation </a:t>
            </a:r>
            <a:r>
              <a:rPr lang="en" sz="1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template</a:t>
            </a:r>
            <a:r>
              <a:rPr lang="en" sz="1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, including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endParaRPr sz="12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277" name="Google Shape;2277;p46"/>
          <p:cNvGrpSpPr/>
          <p:nvPr/>
        </p:nvGrpSpPr>
        <p:grpSpPr>
          <a:xfrm>
            <a:off x="7824489" y="277765"/>
            <a:ext cx="599510" cy="352226"/>
            <a:chOff x="-1861775" y="1644025"/>
            <a:chExt cx="1612018" cy="947100"/>
          </a:xfrm>
        </p:grpSpPr>
        <p:sp>
          <p:nvSpPr>
            <p:cNvPr id="2278" name="Google Shape;2278;p46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6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6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6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6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6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6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6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6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6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8" name="Google Shape;2288;p46"/>
          <p:cNvGrpSpPr/>
          <p:nvPr/>
        </p:nvGrpSpPr>
        <p:grpSpPr>
          <a:xfrm>
            <a:off x="-850845" y="-1010408"/>
            <a:ext cx="1834255" cy="1834975"/>
            <a:chOff x="3684525" y="1008100"/>
            <a:chExt cx="3697350" cy="3698800"/>
          </a:xfrm>
        </p:grpSpPr>
        <p:sp>
          <p:nvSpPr>
            <p:cNvPr id="2289" name="Google Shape;2289;p46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6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6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6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6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6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6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6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6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6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6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6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6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46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6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6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6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6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6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6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6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6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46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46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46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6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46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46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46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46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6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6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6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6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46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46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6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6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6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46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46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46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6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6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6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6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6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6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6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6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46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46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46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46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46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46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46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46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6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6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6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6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6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46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46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46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ONLY_1_1"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6" name="Google Shape;2356;p47"/>
          <p:cNvGrpSpPr/>
          <p:nvPr/>
        </p:nvGrpSpPr>
        <p:grpSpPr>
          <a:xfrm>
            <a:off x="7994080" y="4228604"/>
            <a:ext cx="1834255" cy="1834975"/>
            <a:chOff x="3684525" y="1008100"/>
            <a:chExt cx="3697350" cy="3698800"/>
          </a:xfrm>
        </p:grpSpPr>
        <p:sp>
          <p:nvSpPr>
            <p:cNvPr id="2357" name="Google Shape;2357;p47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47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47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47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47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7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47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47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47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47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47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47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47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47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47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47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47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47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47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47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47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47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7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7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7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7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7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7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7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7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7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7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7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7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7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7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7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7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7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7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7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7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7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7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7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7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7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7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7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7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47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47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47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47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47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47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47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47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47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7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7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7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7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7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7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7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3" name="Google Shape;2423;p47"/>
          <p:cNvGrpSpPr/>
          <p:nvPr/>
        </p:nvGrpSpPr>
        <p:grpSpPr>
          <a:xfrm>
            <a:off x="480071" y="645488"/>
            <a:ext cx="599510" cy="352226"/>
            <a:chOff x="-1861775" y="1644025"/>
            <a:chExt cx="1612018" cy="947100"/>
          </a:xfrm>
        </p:grpSpPr>
        <p:sp>
          <p:nvSpPr>
            <p:cNvPr id="2424" name="Google Shape;2424;p47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47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7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7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7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47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47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7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7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7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4" name="Google Shape;2434;p47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2435" name="Google Shape;2435;p47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2436" name="Google Shape;2436;p47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47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47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47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47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47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47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47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44" name="Google Shape;2444;p47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47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47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47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47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47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2450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1" name="Google Shape;2451;p48"/>
          <p:cNvGrpSpPr/>
          <p:nvPr/>
        </p:nvGrpSpPr>
        <p:grpSpPr>
          <a:xfrm>
            <a:off x="7506880" y="483017"/>
            <a:ext cx="1834255" cy="1834975"/>
            <a:chOff x="3684525" y="1008100"/>
            <a:chExt cx="3697350" cy="3698800"/>
          </a:xfrm>
        </p:grpSpPr>
        <p:sp>
          <p:nvSpPr>
            <p:cNvPr id="2452" name="Google Shape;2452;p48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48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48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48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48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48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48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48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48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48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48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48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48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48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48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48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48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48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48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48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48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48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48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48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48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48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48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48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48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48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48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48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48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48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48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48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48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48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48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48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48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48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48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48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48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48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48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48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48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48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48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48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48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48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48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48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48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48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48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48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48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48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48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48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48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48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8" name="Google Shape;2518;p48"/>
          <p:cNvGrpSpPr/>
          <p:nvPr/>
        </p:nvGrpSpPr>
        <p:grpSpPr>
          <a:xfrm>
            <a:off x="8124246" y="1211301"/>
            <a:ext cx="599510" cy="352226"/>
            <a:chOff x="-1861775" y="1644025"/>
            <a:chExt cx="1612018" cy="947100"/>
          </a:xfrm>
        </p:grpSpPr>
        <p:sp>
          <p:nvSpPr>
            <p:cNvPr id="2519" name="Google Shape;2519;p48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48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48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48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48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8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8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8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8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8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9" name="Google Shape;2529;p48"/>
          <p:cNvGrpSpPr/>
          <p:nvPr/>
        </p:nvGrpSpPr>
        <p:grpSpPr>
          <a:xfrm>
            <a:off x="371382" y="4742470"/>
            <a:ext cx="8401240" cy="202500"/>
            <a:chOff x="480920" y="4742470"/>
            <a:chExt cx="8401240" cy="202500"/>
          </a:xfrm>
        </p:grpSpPr>
        <p:grpSp>
          <p:nvGrpSpPr>
            <p:cNvPr id="2530" name="Google Shape;2530;p48"/>
            <p:cNvGrpSpPr/>
            <p:nvPr/>
          </p:nvGrpSpPr>
          <p:grpSpPr>
            <a:xfrm rot="-5400000">
              <a:off x="6549675" y="2612485"/>
              <a:ext cx="202500" cy="4462470"/>
              <a:chOff x="214325" y="317672"/>
              <a:chExt cx="202500" cy="4462470"/>
            </a:xfrm>
          </p:grpSpPr>
          <p:sp>
            <p:nvSpPr>
              <p:cNvPr id="2531" name="Google Shape;2531;p48"/>
              <p:cNvSpPr/>
              <p:nvPr/>
            </p:nvSpPr>
            <p:spPr>
              <a:xfrm>
                <a:off x="214325" y="2309827"/>
                <a:ext cx="2025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48"/>
              <p:cNvSpPr/>
              <p:nvPr/>
            </p:nvSpPr>
            <p:spPr>
              <a:xfrm>
                <a:off x="214325" y="2585715"/>
                <a:ext cx="1191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48"/>
              <p:cNvSpPr/>
              <p:nvPr/>
            </p:nvSpPr>
            <p:spPr>
              <a:xfrm>
                <a:off x="214325" y="2759031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48"/>
              <p:cNvSpPr/>
              <p:nvPr/>
            </p:nvSpPr>
            <p:spPr>
              <a:xfrm>
                <a:off x="214325" y="3525485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48"/>
              <p:cNvSpPr/>
              <p:nvPr/>
            </p:nvSpPr>
            <p:spPr>
              <a:xfrm>
                <a:off x="214325" y="4054106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48"/>
              <p:cNvSpPr/>
              <p:nvPr/>
            </p:nvSpPr>
            <p:spPr>
              <a:xfrm>
                <a:off x="214325" y="4741142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48"/>
              <p:cNvSpPr/>
              <p:nvPr/>
            </p:nvSpPr>
            <p:spPr>
              <a:xfrm>
                <a:off x="214325" y="317672"/>
                <a:ext cx="119100" cy="39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48"/>
              <p:cNvSpPr/>
              <p:nvPr/>
            </p:nvSpPr>
            <p:spPr>
              <a:xfrm>
                <a:off x="214325" y="846294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48"/>
              <p:cNvSpPr/>
              <p:nvPr/>
            </p:nvSpPr>
            <p:spPr>
              <a:xfrm>
                <a:off x="214325" y="1533330"/>
                <a:ext cx="202500" cy="3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40" name="Google Shape;2540;p48"/>
            <p:cNvSpPr/>
            <p:nvPr/>
          </p:nvSpPr>
          <p:spPr>
            <a:xfrm rot="-5400000">
              <a:off x="399170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48"/>
            <p:cNvSpPr/>
            <p:nvPr/>
          </p:nvSpPr>
          <p:spPr>
            <a:xfrm rot="-5400000">
              <a:off x="716758" y="4865920"/>
              <a:ext cx="1191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48"/>
            <p:cNvSpPr/>
            <p:nvPr/>
          </p:nvSpPr>
          <p:spPr>
            <a:xfrm rot="-5400000">
              <a:off x="848374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48"/>
            <p:cNvSpPr/>
            <p:nvPr/>
          </p:nvSpPr>
          <p:spPr>
            <a:xfrm rot="-5400000">
              <a:off x="1656527" y="4865920"/>
              <a:ext cx="119100" cy="39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48"/>
            <p:cNvSpPr/>
            <p:nvPr/>
          </p:nvSpPr>
          <p:spPr>
            <a:xfrm rot="-5400000">
              <a:off x="2143449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48"/>
            <p:cNvSpPr/>
            <p:nvPr/>
          </p:nvSpPr>
          <p:spPr>
            <a:xfrm rot="-5400000">
              <a:off x="2830485" y="4824220"/>
              <a:ext cx="202500" cy="39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6" name="Google Shape;2546;p48"/>
          <p:cNvGrpSpPr/>
          <p:nvPr/>
        </p:nvGrpSpPr>
        <p:grpSpPr>
          <a:xfrm>
            <a:off x="-610395" y="2565529"/>
            <a:ext cx="1834255" cy="1834975"/>
            <a:chOff x="3684525" y="1008100"/>
            <a:chExt cx="3697350" cy="3698800"/>
          </a:xfrm>
        </p:grpSpPr>
        <p:sp>
          <p:nvSpPr>
            <p:cNvPr id="2547" name="Google Shape;2547;p48"/>
            <p:cNvSpPr/>
            <p:nvPr/>
          </p:nvSpPr>
          <p:spPr>
            <a:xfrm>
              <a:off x="4642450" y="1210300"/>
              <a:ext cx="180075" cy="199275"/>
            </a:xfrm>
            <a:custGeom>
              <a:rect b="b" l="l" r="r" t="t"/>
              <a:pathLst>
                <a:path extrusionOk="0" h="7971" w="7203">
                  <a:moveTo>
                    <a:pt x="2067" y="2480"/>
                  </a:moveTo>
                  <a:lnTo>
                    <a:pt x="3424" y="3779"/>
                  </a:lnTo>
                  <a:lnTo>
                    <a:pt x="2362" y="4369"/>
                  </a:lnTo>
                  <a:lnTo>
                    <a:pt x="2067" y="2480"/>
                  </a:lnTo>
                  <a:close/>
                  <a:moveTo>
                    <a:pt x="2067" y="0"/>
                  </a:moveTo>
                  <a:lnTo>
                    <a:pt x="0" y="1122"/>
                  </a:lnTo>
                  <a:lnTo>
                    <a:pt x="945" y="7971"/>
                  </a:lnTo>
                  <a:lnTo>
                    <a:pt x="2834" y="6967"/>
                  </a:lnTo>
                  <a:lnTo>
                    <a:pt x="2657" y="5963"/>
                  </a:lnTo>
                  <a:lnTo>
                    <a:pt x="4546" y="4901"/>
                  </a:lnTo>
                  <a:lnTo>
                    <a:pt x="5314" y="5668"/>
                  </a:lnTo>
                  <a:lnTo>
                    <a:pt x="7203" y="460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48"/>
            <p:cNvSpPr/>
            <p:nvPr/>
          </p:nvSpPr>
          <p:spPr>
            <a:xfrm>
              <a:off x="4778225" y="1114350"/>
              <a:ext cx="174200" cy="187475"/>
            </a:xfrm>
            <a:custGeom>
              <a:rect b="b" l="l" r="r" t="t"/>
              <a:pathLst>
                <a:path extrusionOk="0" h="7499" w="6968">
                  <a:moveTo>
                    <a:pt x="5373" y="1"/>
                  </a:moveTo>
                  <a:lnTo>
                    <a:pt x="3484" y="768"/>
                  </a:lnTo>
                  <a:lnTo>
                    <a:pt x="4842" y="4193"/>
                  </a:lnTo>
                  <a:lnTo>
                    <a:pt x="4960" y="4547"/>
                  </a:lnTo>
                  <a:lnTo>
                    <a:pt x="4901" y="4901"/>
                  </a:lnTo>
                  <a:lnTo>
                    <a:pt x="4842" y="5078"/>
                  </a:lnTo>
                  <a:lnTo>
                    <a:pt x="4724" y="5196"/>
                  </a:lnTo>
                  <a:lnTo>
                    <a:pt x="4606" y="5314"/>
                  </a:lnTo>
                  <a:lnTo>
                    <a:pt x="4370" y="5432"/>
                  </a:lnTo>
                  <a:lnTo>
                    <a:pt x="4193" y="5491"/>
                  </a:lnTo>
                  <a:lnTo>
                    <a:pt x="3838" y="5491"/>
                  </a:lnTo>
                  <a:lnTo>
                    <a:pt x="3720" y="5432"/>
                  </a:lnTo>
                  <a:lnTo>
                    <a:pt x="3425" y="5196"/>
                  </a:lnTo>
                  <a:lnTo>
                    <a:pt x="3248" y="4842"/>
                  </a:lnTo>
                  <a:lnTo>
                    <a:pt x="1890" y="1418"/>
                  </a:lnTo>
                  <a:lnTo>
                    <a:pt x="1" y="2185"/>
                  </a:lnTo>
                  <a:lnTo>
                    <a:pt x="1359" y="5550"/>
                  </a:lnTo>
                  <a:lnTo>
                    <a:pt x="1536" y="5964"/>
                  </a:lnTo>
                  <a:lnTo>
                    <a:pt x="1772" y="6318"/>
                  </a:lnTo>
                  <a:lnTo>
                    <a:pt x="2008" y="6672"/>
                  </a:lnTo>
                  <a:lnTo>
                    <a:pt x="2303" y="6908"/>
                  </a:lnTo>
                  <a:lnTo>
                    <a:pt x="2598" y="7145"/>
                  </a:lnTo>
                  <a:lnTo>
                    <a:pt x="2894" y="7263"/>
                  </a:lnTo>
                  <a:lnTo>
                    <a:pt x="3248" y="7381"/>
                  </a:lnTo>
                  <a:lnTo>
                    <a:pt x="3602" y="7440"/>
                  </a:lnTo>
                  <a:lnTo>
                    <a:pt x="3956" y="7499"/>
                  </a:lnTo>
                  <a:lnTo>
                    <a:pt x="4311" y="7440"/>
                  </a:lnTo>
                  <a:lnTo>
                    <a:pt x="4665" y="7381"/>
                  </a:lnTo>
                  <a:lnTo>
                    <a:pt x="5078" y="7204"/>
                  </a:lnTo>
                  <a:lnTo>
                    <a:pt x="5432" y="7026"/>
                  </a:lnTo>
                  <a:lnTo>
                    <a:pt x="5787" y="6849"/>
                  </a:lnTo>
                  <a:lnTo>
                    <a:pt x="6082" y="6613"/>
                  </a:lnTo>
                  <a:lnTo>
                    <a:pt x="6318" y="6377"/>
                  </a:lnTo>
                  <a:lnTo>
                    <a:pt x="6554" y="6082"/>
                  </a:lnTo>
                  <a:lnTo>
                    <a:pt x="6731" y="5728"/>
                  </a:lnTo>
                  <a:lnTo>
                    <a:pt x="6849" y="5432"/>
                  </a:lnTo>
                  <a:lnTo>
                    <a:pt x="6967" y="5019"/>
                  </a:lnTo>
                  <a:lnTo>
                    <a:pt x="6967" y="4665"/>
                  </a:lnTo>
                  <a:lnTo>
                    <a:pt x="6967" y="4252"/>
                  </a:lnTo>
                  <a:lnTo>
                    <a:pt x="6849" y="3838"/>
                  </a:lnTo>
                  <a:lnTo>
                    <a:pt x="6731" y="3425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48"/>
            <p:cNvSpPr/>
            <p:nvPr/>
          </p:nvSpPr>
          <p:spPr>
            <a:xfrm>
              <a:off x="4955350" y="1077450"/>
              <a:ext cx="172725" cy="178625"/>
            </a:xfrm>
            <a:custGeom>
              <a:rect b="b" l="l" r="r" t="t"/>
              <a:pathLst>
                <a:path extrusionOk="0" h="7145" w="6909">
                  <a:moveTo>
                    <a:pt x="3543" y="1831"/>
                  </a:moveTo>
                  <a:lnTo>
                    <a:pt x="3838" y="1890"/>
                  </a:lnTo>
                  <a:lnTo>
                    <a:pt x="4074" y="1949"/>
                  </a:lnTo>
                  <a:lnTo>
                    <a:pt x="4310" y="2126"/>
                  </a:lnTo>
                  <a:lnTo>
                    <a:pt x="4487" y="2362"/>
                  </a:lnTo>
                  <a:lnTo>
                    <a:pt x="4665" y="2599"/>
                  </a:lnTo>
                  <a:lnTo>
                    <a:pt x="4783" y="2894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5" y="4075"/>
                  </a:lnTo>
                  <a:lnTo>
                    <a:pt x="4487" y="4252"/>
                  </a:lnTo>
                  <a:lnTo>
                    <a:pt x="4310" y="4429"/>
                  </a:lnTo>
                  <a:lnTo>
                    <a:pt x="4015" y="4606"/>
                  </a:lnTo>
                  <a:lnTo>
                    <a:pt x="3720" y="4724"/>
                  </a:lnTo>
                  <a:lnTo>
                    <a:pt x="3248" y="4842"/>
                  </a:lnTo>
                  <a:lnTo>
                    <a:pt x="2480" y="2067"/>
                  </a:lnTo>
                  <a:lnTo>
                    <a:pt x="2952" y="1890"/>
                  </a:lnTo>
                  <a:lnTo>
                    <a:pt x="3248" y="1831"/>
                  </a:lnTo>
                  <a:close/>
                  <a:moveTo>
                    <a:pt x="3543" y="1"/>
                  </a:moveTo>
                  <a:lnTo>
                    <a:pt x="3071" y="60"/>
                  </a:lnTo>
                  <a:lnTo>
                    <a:pt x="2598" y="119"/>
                  </a:lnTo>
                  <a:lnTo>
                    <a:pt x="0" y="886"/>
                  </a:lnTo>
                  <a:lnTo>
                    <a:pt x="1772" y="7145"/>
                  </a:lnTo>
                  <a:lnTo>
                    <a:pt x="4428" y="6436"/>
                  </a:lnTo>
                  <a:lnTo>
                    <a:pt x="4842" y="6259"/>
                  </a:lnTo>
                  <a:lnTo>
                    <a:pt x="5314" y="6023"/>
                  </a:lnTo>
                  <a:lnTo>
                    <a:pt x="5668" y="5787"/>
                  </a:lnTo>
                  <a:lnTo>
                    <a:pt x="6022" y="5491"/>
                  </a:lnTo>
                  <a:lnTo>
                    <a:pt x="6318" y="5196"/>
                  </a:lnTo>
                  <a:lnTo>
                    <a:pt x="6495" y="4842"/>
                  </a:lnTo>
                  <a:lnTo>
                    <a:pt x="6672" y="4488"/>
                  </a:lnTo>
                  <a:lnTo>
                    <a:pt x="6849" y="4075"/>
                  </a:lnTo>
                  <a:lnTo>
                    <a:pt x="6908" y="3661"/>
                  </a:lnTo>
                  <a:lnTo>
                    <a:pt x="6908" y="3189"/>
                  </a:lnTo>
                  <a:lnTo>
                    <a:pt x="6849" y="2776"/>
                  </a:lnTo>
                  <a:lnTo>
                    <a:pt x="6790" y="2362"/>
                  </a:lnTo>
                  <a:lnTo>
                    <a:pt x="6613" y="1890"/>
                  </a:lnTo>
                  <a:lnTo>
                    <a:pt x="6436" y="1536"/>
                  </a:lnTo>
                  <a:lnTo>
                    <a:pt x="6200" y="1182"/>
                  </a:lnTo>
                  <a:lnTo>
                    <a:pt x="5904" y="827"/>
                  </a:lnTo>
                  <a:lnTo>
                    <a:pt x="5609" y="591"/>
                  </a:lnTo>
                  <a:lnTo>
                    <a:pt x="5255" y="355"/>
                  </a:lnTo>
                  <a:lnTo>
                    <a:pt x="4842" y="178"/>
                  </a:lnTo>
                  <a:lnTo>
                    <a:pt x="4428" y="60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48"/>
            <p:cNvSpPr/>
            <p:nvPr/>
          </p:nvSpPr>
          <p:spPr>
            <a:xfrm>
              <a:off x="5139850" y="1040550"/>
              <a:ext cx="82675" cy="169775"/>
            </a:xfrm>
            <a:custGeom>
              <a:rect b="b" l="l" r="r" t="t"/>
              <a:pathLst>
                <a:path extrusionOk="0" h="6791" w="3307">
                  <a:moveTo>
                    <a:pt x="2008" y="1"/>
                  </a:moveTo>
                  <a:lnTo>
                    <a:pt x="0" y="414"/>
                  </a:lnTo>
                  <a:lnTo>
                    <a:pt x="1299" y="6790"/>
                  </a:lnTo>
                  <a:lnTo>
                    <a:pt x="3307" y="6377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48"/>
            <p:cNvSpPr/>
            <p:nvPr/>
          </p:nvSpPr>
          <p:spPr>
            <a:xfrm>
              <a:off x="5237250" y="10184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484" y="1890"/>
                  </a:moveTo>
                  <a:lnTo>
                    <a:pt x="3720" y="1949"/>
                  </a:lnTo>
                  <a:lnTo>
                    <a:pt x="3957" y="2067"/>
                  </a:lnTo>
                  <a:lnTo>
                    <a:pt x="4193" y="2185"/>
                  </a:lnTo>
                  <a:lnTo>
                    <a:pt x="4370" y="2362"/>
                  </a:lnTo>
                  <a:lnTo>
                    <a:pt x="4488" y="2598"/>
                  </a:lnTo>
                  <a:lnTo>
                    <a:pt x="4606" y="2893"/>
                  </a:lnTo>
                  <a:lnTo>
                    <a:pt x="4665" y="3188"/>
                  </a:lnTo>
                  <a:lnTo>
                    <a:pt x="4665" y="3543"/>
                  </a:lnTo>
                  <a:lnTo>
                    <a:pt x="4606" y="3779"/>
                  </a:lnTo>
                  <a:lnTo>
                    <a:pt x="4547" y="4074"/>
                  </a:lnTo>
                  <a:lnTo>
                    <a:pt x="4429" y="4310"/>
                  </a:lnTo>
                  <a:lnTo>
                    <a:pt x="4252" y="4487"/>
                  </a:lnTo>
                  <a:lnTo>
                    <a:pt x="4075" y="4605"/>
                  </a:lnTo>
                  <a:lnTo>
                    <a:pt x="3839" y="4723"/>
                  </a:lnTo>
                  <a:lnTo>
                    <a:pt x="3543" y="4782"/>
                  </a:lnTo>
                  <a:lnTo>
                    <a:pt x="3012" y="4782"/>
                  </a:lnTo>
                  <a:lnTo>
                    <a:pt x="2776" y="4664"/>
                  </a:lnTo>
                  <a:lnTo>
                    <a:pt x="2540" y="4546"/>
                  </a:lnTo>
                  <a:lnTo>
                    <a:pt x="2363" y="4310"/>
                  </a:lnTo>
                  <a:lnTo>
                    <a:pt x="2244" y="4074"/>
                  </a:lnTo>
                  <a:lnTo>
                    <a:pt x="2185" y="3838"/>
                  </a:lnTo>
                  <a:lnTo>
                    <a:pt x="2126" y="3484"/>
                  </a:lnTo>
                  <a:lnTo>
                    <a:pt x="2067" y="3188"/>
                  </a:lnTo>
                  <a:lnTo>
                    <a:pt x="2126" y="2893"/>
                  </a:lnTo>
                  <a:lnTo>
                    <a:pt x="2185" y="2657"/>
                  </a:lnTo>
                  <a:lnTo>
                    <a:pt x="2303" y="2421"/>
                  </a:lnTo>
                  <a:lnTo>
                    <a:pt x="2481" y="2244"/>
                  </a:lnTo>
                  <a:lnTo>
                    <a:pt x="2658" y="2067"/>
                  </a:lnTo>
                  <a:lnTo>
                    <a:pt x="2894" y="1949"/>
                  </a:lnTo>
                  <a:lnTo>
                    <a:pt x="3189" y="1890"/>
                  </a:lnTo>
                  <a:close/>
                  <a:moveTo>
                    <a:pt x="3425" y="0"/>
                  </a:moveTo>
                  <a:lnTo>
                    <a:pt x="2953" y="59"/>
                  </a:lnTo>
                  <a:lnTo>
                    <a:pt x="2540" y="118"/>
                  </a:lnTo>
                  <a:lnTo>
                    <a:pt x="2126" y="236"/>
                  </a:lnTo>
                  <a:lnTo>
                    <a:pt x="1713" y="414"/>
                  </a:lnTo>
                  <a:lnTo>
                    <a:pt x="1359" y="650"/>
                  </a:lnTo>
                  <a:lnTo>
                    <a:pt x="1005" y="945"/>
                  </a:lnTo>
                  <a:lnTo>
                    <a:pt x="709" y="1240"/>
                  </a:lnTo>
                  <a:lnTo>
                    <a:pt x="473" y="1594"/>
                  </a:lnTo>
                  <a:lnTo>
                    <a:pt x="296" y="2008"/>
                  </a:lnTo>
                  <a:lnTo>
                    <a:pt x="119" y="2421"/>
                  </a:lnTo>
                  <a:lnTo>
                    <a:pt x="60" y="2834"/>
                  </a:lnTo>
                  <a:lnTo>
                    <a:pt x="1" y="3306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64"/>
                  </a:lnTo>
                  <a:lnTo>
                    <a:pt x="473" y="5019"/>
                  </a:lnTo>
                  <a:lnTo>
                    <a:pt x="709" y="5432"/>
                  </a:lnTo>
                  <a:lnTo>
                    <a:pt x="1005" y="5727"/>
                  </a:lnTo>
                  <a:lnTo>
                    <a:pt x="1300" y="6022"/>
                  </a:lnTo>
                  <a:lnTo>
                    <a:pt x="1654" y="6258"/>
                  </a:lnTo>
                  <a:lnTo>
                    <a:pt x="2067" y="6436"/>
                  </a:lnTo>
                  <a:lnTo>
                    <a:pt x="2481" y="6613"/>
                  </a:lnTo>
                  <a:lnTo>
                    <a:pt x="2894" y="6672"/>
                  </a:lnTo>
                  <a:lnTo>
                    <a:pt x="3307" y="6731"/>
                  </a:lnTo>
                  <a:lnTo>
                    <a:pt x="3779" y="6672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728" y="5786"/>
                  </a:lnTo>
                  <a:lnTo>
                    <a:pt x="6023" y="5491"/>
                  </a:lnTo>
                  <a:lnTo>
                    <a:pt x="6259" y="5137"/>
                  </a:lnTo>
                  <a:lnTo>
                    <a:pt x="6436" y="4723"/>
                  </a:lnTo>
                  <a:lnTo>
                    <a:pt x="6613" y="4310"/>
                  </a:lnTo>
                  <a:lnTo>
                    <a:pt x="6672" y="3897"/>
                  </a:lnTo>
                  <a:lnTo>
                    <a:pt x="6731" y="3425"/>
                  </a:lnTo>
                  <a:lnTo>
                    <a:pt x="6672" y="2952"/>
                  </a:lnTo>
                  <a:lnTo>
                    <a:pt x="6613" y="2480"/>
                  </a:lnTo>
                  <a:lnTo>
                    <a:pt x="6495" y="2067"/>
                  </a:lnTo>
                  <a:lnTo>
                    <a:pt x="6259" y="1653"/>
                  </a:lnTo>
                  <a:lnTo>
                    <a:pt x="6023" y="1299"/>
                  </a:lnTo>
                  <a:lnTo>
                    <a:pt x="5787" y="945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724" y="236"/>
                  </a:lnTo>
                  <a:lnTo>
                    <a:pt x="4311" y="118"/>
                  </a:lnTo>
                  <a:lnTo>
                    <a:pt x="3839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8"/>
            <p:cNvSpPr/>
            <p:nvPr/>
          </p:nvSpPr>
          <p:spPr>
            <a:xfrm>
              <a:off x="5488175" y="1008100"/>
              <a:ext cx="112200" cy="165325"/>
            </a:xfrm>
            <a:custGeom>
              <a:rect b="b" l="l" r="r" t="t"/>
              <a:pathLst>
                <a:path extrusionOk="0" h="6613" w="4488">
                  <a:moveTo>
                    <a:pt x="119" y="0"/>
                  </a:moveTo>
                  <a:lnTo>
                    <a:pt x="1" y="6494"/>
                  </a:lnTo>
                  <a:lnTo>
                    <a:pt x="4370" y="6612"/>
                  </a:lnTo>
                  <a:lnTo>
                    <a:pt x="4370" y="4959"/>
                  </a:lnTo>
                  <a:lnTo>
                    <a:pt x="2067" y="4900"/>
                  </a:lnTo>
                  <a:lnTo>
                    <a:pt x="2126" y="4015"/>
                  </a:lnTo>
                  <a:lnTo>
                    <a:pt x="4133" y="4015"/>
                  </a:lnTo>
                  <a:lnTo>
                    <a:pt x="4133" y="2480"/>
                  </a:lnTo>
                  <a:lnTo>
                    <a:pt x="2126" y="2480"/>
                  </a:lnTo>
                  <a:lnTo>
                    <a:pt x="2126" y="1653"/>
                  </a:lnTo>
                  <a:lnTo>
                    <a:pt x="4429" y="1712"/>
                  </a:lnTo>
                  <a:lnTo>
                    <a:pt x="4488" y="59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8"/>
            <p:cNvSpPr/>
            <p:nvPr/>
          </p:nvSpPr>
          <p:spPr>
            <a:xfrm>
              <a:off x="5623975" y="1009575"/>
              <a:ext cx="171225" cy="178600"/>
            </a:xfrm>
            <a:custGeom>
              <a:rect b="b" l="l" r="r" t="t"/>
              <a:pathLst>
                <a:path extrusionOk="0" h="7144" w="6849">
                  <a:moveTo>
                    <a:pt x="650" y="0"/>
                  </a:moveTo>
                  <a:lnTo>
                    <a:pt x="0" y="6494"/>
                  </a:lnTo>
                  <a:lnTo>
                    <a:pt x="2008" y="6730"/>
                  </a:lnTo>
                  <a:lnTo>
                    <a:pt x="2362" y="3424"/>
                  </a:lnTo>
                  <a:lnTo>
                    <a:pt x="4192" y="6908"/>
                  </a:lnTo>
                  <a:lnTo>
                    <a:pt x="6199" y="7144"/>
                  </a:lnTo>
                  <a:lnTo>
                    <a:pt x="6849" y="649"/>
                  </a:lnTo>
                  <a:lnTo>
                    <a:pt x="4782" y="413"/>
                  </a:lnTo>
                  <a:lnTo>
                    <a:pt x="4487" y="3779"/>
                  </a:lnTo>
                  <a:lnTo>
                    <a:pt x="2657" y="236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8"/>
            <p:cNvSpPr/>
            <p:nvPr/>
          </p:nvSpPr>
          <p:spPr>
            <a:xfrm>
              <a:off x="5818800" y="1044975"/>
              <a:ext cx="162375" cy="166825"/>
            </a:xfrm>
            <a:custGeom>
              <a:rect b="b" l="l" r="r" t="t"/>
              <a:pathLst>
                <a:path extrusionOk="0" h="6673" w="6495">
                  <a:moveTo>
                    <a:pt x="3011" y="1"/>
                  </a:moveTo>
                  <a:lnTo>
                    <a:pt x="2598" y="60"/>
                  </a:lnTo>
                  <a:lnTo>
                    <a:pt x="2185" y="119"/>
                  </a:lnTo>
                  <a:lnTo>
                    <a:pt x="1772" y="296"/>
                  </a:lnTo>
                  <a:lnTo>
                    <a:pt x="1417" y="473"/>
                  </a:lnTo>
                  <a:lnTo>
                    <a:pt x="1122" y="768"/>
                  </a:lnTo>
                  <a:lnTo>
                    <a:pt x="827" y="1064"/>
                  </a:lnTo>
                  <a:lnTo>
                    <a:pt x="532" y="1418"/>
                  </a:lnTo>
                  <a:lnTo>
                    <a:pt x="355" y="1772"/>
                  </a:lnTo>
                  <a:lnTo>
                    <a:pt x="178" y="2185"/>
                  </a:lnTo>
                  <a:lnTo>
                    <a:pt x="59" y="2658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0" y="4016"/>
                  </a:lnTo>
                  <a:lnTo>
                    <a:pt x="119" y="4429"/>
                  </a:lnTo>
                  <a:lnTo>
                    <a:pt x="237" y="4842"/>
                  </a:lnTo>
                  <a:lnTo>
                    <a:pt x="473" y="5196"/>
                  </a:lnTo>
                  <a:lnTo>
                    <a:pt x="709" y="5492"/>
                  </a:lnTo>
                  <a:lnTo>
                    <a:pt x="1004" y="5787"/>
                  </a:lnTo>
                  <a:lnTo>
                    <a:pt x="1358" y="6082"/>
                  </a:lnTo>
                  <a:lnTo>
                    <a:pt x="1713" y="6318"/>
                  </a:lnTo>
                  <a:lnTo>
                    <a:pt x="2185" y="6436"/>
                  </a:lnTo>
                  <a:lnTo>
                    <a:pt x="2657" y="6613"/>
                  </a:lnTo>
                  <a:lnTo>
                    <a:pt x="3189" y="6672"/>
                  </a:lnTo>
                  <a:lnTo>
                    <a:pt x="3661" y="6672"/>
                  </a:lnTo>
                  <a:lnTo>
                    <a:pt x="4133" y="6613"/>
                  </a:lnTo>
                  <a:lnTo>
                    <a:pt x="4605" y="6436"/>
                  </a:lnTo>
                  <a:lnTo>
                    <a:pt x="4960" y="6259"/>
                  </a:lnTo>
                  <a:lnTo>
                    <a:pt x="5373" y="6023"/>
                  </a:lnTo>
                  <a:lnTo>
                    <a:pt x="5668" y="5787"/>
                  </a:lnTo>
                  <a:lnTo>
                    <a:pt x="5963" y="5492"/>
                  </a:lnTo>
                  <a:lnTo>
                    <a:pt x="6436" y="3484"/>
                  </a:lnTo>
                  <a:lnTo>
                    <a:pt x="3130" y="2776"/>
                  </a:lnTo>
                  <a:lnTo>
                    <a:pt x="2834" y="4193"/>
                  </a:lnTo>
                  <a:lnTo>
                    <a:pt x="4428" y="4547"/>
                  </a:lnTo>
                  <a:lnTo>
                    <a:pt x="4192" y="4724"/>
                  </a:lnTo>
                  <a:lnTo>
                    <a:pt x="3897" y="4842"/>
                  </a:lnTo>
                  <a:lnTo>
                    <a:pt x="3543" y="4901"/>
                  </a:lnTo>
                  <a:lnTo>
                    <a:pt x="3189" y="4901"/>
                  </a:lnTo>
                  <a:lnTo>
                    <a:pt x="2893" y="4783"/>
                  </a:lnTo>
                  <a:lnTo>
                    <a:pt x="2598" y="4665"/>
                  </a:lnTo>
                  <a:lnTo>
                    <a:pt x="2362" y="4488"/>
                  </a:lnTo>
                  <a:lnTo>
                    <a:pt x="2185" y="4252"/>
                  </a:lnTo>
                  <a:lnTo>
                    <a:pt x="2126" y="4016"/>
                  </a:lnTo>
                  <a:lnTo>
                    <a:pt x="2067" y="3779"/>
                  </a:lnTo>
                  <a:lnTo>
                    <a:pt x="2067" y="3425"/>
                  </a:lnTo>
                  <a:lnTo>
                    <a:pt x="2067" y="3071"/>
                  </a:lnTo>
                  <a:lnTo>
                    <a:pt x="2185" y="2776"/>
                  </a:lnTo>
                  <a:lnTo>
                    <a:pt x="2303" y="2540"/>
                  </a:lnTo>
                  <a:lnTo>
                    <a:pt x="2421" y="2304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7" y="1890"/>
                  </a:lnTo>
                  <a:lnTo>
                    <a:pt x="3602" y="1949"/>
                  </a:lnTo>
                  <a:lnTo>
                    <a:pt x="3897" y="2008"/>
                  </a:lnTo>
                  <a:lnTo>
                    <a:pt x="4074" y="2126"/>
                  </a:lnTo>
                  <a:lnTo>
                    <a:pt x="4251" y="2304"/>
                  </a:lnTo>
                  <a:lnTo>
                    <a:pt x="4369" y="2540"/>
                  </a:lnTo>
                  <a:lnTo>
                    <a:pt x="6495" y="2953"/>
                  </a:lnTo>
                  <a:lnTo>
                    <a:pt x="6495" y="2422"/>
                  </a:lnTo>
                  <a:lnTo>
                    <a:pt x="6377" y="1949"/>
                  </a:lnTo>
                  <a:lnTo>
                    <a:pt x="6200" y="1536"/>
                  </a:lnTo>
                  <a:lnTo>
                    <a:pt x="5904" y="1123"/>
                  </a:lnTo>
                  <a:lnTo>
                    <a:pt x="5550" y="768"/>
                  </a:lnTo>
                  <a:lnTo>
                    <a:pt x="5078" y="473"/>
                  </a:lnTo>
                  <a:lnTo>
                    <a:pt x="4546" y="237"/>
                  </a:lnTo>
                  <a:lnTo>
                    <a:pt x="3956" y="119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8"/>
            <p:cNvSpPr/>
            <p:nvPr/>
          </p:nvSpPr>
          <p:spPr>
            <a:xfrm>
              <a:off x="5984100" y="1075975"/>
              <a:ext cx="95975" cy="171250"/>
            </a:xfrm>
            <a:custGeom>
              <a:rect b="b" l="l" r="r" t="t"/>
              <a:pathLst>
                <a:path extrusionOk="0" h="6850" w="3839">
                  <a:moveTo>
                    <a:pt x="1831" y="1"/>
                  </a:moveTo>
                  <a:lnTo>
                    <a:pt x="1" y="6259"/>
                  </a:lnTo>
                  <a:lnTo>
                    <a:pt x="1949" y="6849"/>
                  </a:lnTo>
                  <a:lnTo>
                    <a:pt x="3838" y="591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8"/>
            <p:cNvSpPr/>
            <p:nvPr/>
          </p:nvSpPr>
          <p:spPr>
            <a:xfrm>
              <a:off x="6062325" y="1102550"/>
              <a:ext cx="205200" cy="208150"/>
            </a:xfrm>
            <a:custGeom>
              <a:rect b="b" l="l" r="r" t="t"/>
              <a:pathLst>
                <a:path extrusionOk="0" h="8326" w="8208">
                  <a:moveTo>
                    <a:pt x="2362" y="1"/>
                  </a:moveTo>
                  <a:lnTo>
                    <a:pt x="1" y="6082"/>
                  </a:lnTo>
                  <a:lnTo>
                    <a:pt x="1949" y="6790"/>
                  </a:lnTo>
                  <a:lnTo>
                    <a:pt x="3130" y="3779"/>
                  </a:lnTo>
                  <a:lnTo>
                    <a:pt x="3957" y="7617"/>
                  </a:lnTo>
                  <a:lnTo>
                    <a:pt x="5846" y="8325"/>
                  </a:lnTo>
                  <a:lnTo>
                    <a:pt x="8207" y="2244"/>
                  </a:lnTo>
                  <a:lnTo>
                    <a:pt x="6259" y="1476"/>
                  </a:lnTo>
                  <a:lnTo>
                    <a:pt x="5078" y="4606"/>
                  </a:lnTo>
                  <a:lnTo>
                    <a:pt x="4252" y="709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8"/>
            <p:cNvSpPr/>
            <p:nvPr/>
          </p:nvSpPr>
          <p:spPr>
            <a:xfrm>
              <a:off x="6236500" y="1177825"/>
              <a:ext cx="169775" cy="194850"/>
            </a:xfrm>
            <a:custGeom>
              <a:rect b="b" l="l" r="r" t="t"/>
              <a:pathLst>
                <a:path extrusionOk="0" h="7794" w="6791">
                  <a:moveTo>
                    <a:pt x="2893" y="0"/>
                  </a:moveTo>
                  <a:lnTo>
                    <a:pt x="1" y="5845"/>
                  </a:lnTo>
                  <a:lnTo>
                    <a:pt x="3897" y="7794"/>
                  </a:lnTo>
                  <a:lnTo>
                    <a:pt x="4606" y="6318"/>
                  </a:lnTo>
                  <a:lnTo>
                    <a:pt x="2539" y="5314"/>
                  </a:lnTo>
                  <a:lnTo>
                    <a:pt x="2953" y="4487"/>
                  </a:lnTo>
                  <a:lnTo>
                    <a:pt x="4783" y="5373"/>
                  </a:lnTo>
                  <a:lnTo>
                    <a:pt x="5432" y="4015"/>
                  </a:lnTo>
                  <a:lnTo>
                    <a:pt x="3661" y="3071"/>
                  </a:lnTo>
                  <a:lnTo>
                    <a:pt x="4015" y="2362"/>
                  </a:lnTo>
                  <a:lnTo>
                    <a:pt x="6082" y="3366"/>
                  </a:lnTo>
                  <a:lnTo>
                    <a:pt x="6790" y="1949"/>
                  </a:lnTo>
                  <a:lnTo>
                    <a:pt x="28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8"/>
            <p:cNvSpPr/>
            <p:nvPr/>
          </p:nvSpPr>
          <p:spPr>
            <a:xfrm>
              <a:off x="6356050" y="1245725"/>
              <a:ext cx="177150" cy="194850"/>
            </a:xfrm>
            <a:custGeom>
              <a:rect b="b" l="l" r="r" t="t"/>
              <a:pathLst>
                <a:path extrusionOk="0" h="7794" w="7086">
                  <a:moveTo>
                    <a:pt x="3366" y="0"/>
                  </a:moveTo>
                  <a:lnTo>
                    <a:pt x="1" y="5550"/>
                  </a:lnTo>
                  <a:lnTo>
                    <a:pt x="3779" y="7793"/>
                  </a:lnTo>
                  <a:lnTo>
                    <a:pt x="4606" y="6436"/>
                  </a:lnTo>
                  <a:lnTo>
                    <a:pt x="2598" y="5255"/>
                  </a:lnTo>
                  <a:lnTo>
                    <a:pt x="3071" y="4428"/>
                  </a:lnTo>
                  <a:lnTo>
                    <a:pt x="4842" y="5491"/>
                  </a:lnTo>
                  <a:lnTo>
                    <a:pt x="5609" y="4192"/>
                  </a:lnTo>
                  <a:lnTo>
                    <a:pt x="3897" y="3129"/>
                  </a:lnTo>
                  <a:lnTo>
                    <a:pt x="4311" y="2421"/>
                  </a:lnTo>
                  <a:lnTo>
                    <a:pt x="6259" y="3602"/>
                  </a:lnTo>
                  <a:lnTo>
                    <a:pt x="7085" y="2244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8"/>
            <p:cNvSpPr/>
            <p:nvPr/>
          </p:nvSpPr>
          <p:spPr>
            <a:xfrm>
              <a:off x="6472650" y="1323950"/>
              <a:ext cx="186000" cy="212550"/>
            </a:xfrm>
            <a:custGeom>
              <a:rect b="b" l="l" r="r" t="t"/>
              <a:pathLst>
                <a:path extrusionOk="0" h="8502" w="7440">
                  <a:moveTo>
                    <a:pt x="4488" y="2598"/>
                  </a:moveTo>
                  <a:lnTo>
                    <a:pt x="5137" y="3070"/>
                  </a:lnTo>
                  <a:lnTo>
                    <a:pt x="5314" y="3248"/>
                  </a:lnTo>
                  <a:lnTo>
                    <a:pt x="5373" y="3425"/>
                  </a:lnTo>
                  <a:lnTo>
                    <a:pt x="5373" y="3661"/>
                  </a:lnTo>
                  <a:lnTo>
                    <a:pt x="5255" y="3838"/>
                  </a:lnTo>
                  <a:lnTo>
                    <a:pt x="5078" y="4015"/>
                  </a:lnTo>
                  <a:lnTo>
                    <a:pt x="4901" y="4133"/>
                  </a:lnTo>
                  <a:lnTo>
                    <a:pt x="4724" y="4074"/>
                  </a:lnTo>
                  <a:lnTo>
                    <a:pt x="4488" y="3956"/>
                  </a:lnTo>
                  <a:lnTo>
                    <a:pt x="3838" y="3484"/>
                  </a:lnTo>
                  <a:lnTo>
                    <a:pt x="4488" y="2598"/>
                  </a:lnTo>
                  <a:close/>
                  <a:moveTo>
                    <a:pt x="3838" y="0"/>
                  </a:moveTo>
                  <a:lnTo>
                    <a:pt x="1" y="5255"/>
                  </a:lnTo>
                  <a:lnTo>
                    <a:pt x="1654" y="6495"/>
                  </a:lnTo>
                  <a:lnTo>
                    <a:pt x="3012" y="4605"/>
                  </a:lnTo>
                  <a:lnTo>
                    <a:pt x="2658" y="7203"/>
                  </a:lnTo>
                  <a:lnTo>
                    <a:pt x="4429" y="8502"/>
                  </a:lnTo>
                  <a:lnTo>
                    <a:pt x="4783" y="5668"/>
                  </a:lnTo>
                  <a:lnTo>
                    <a:pt x="5137" y="5727"/>
                  </a:lnTo>
                  <a:lnTo>
                    <a:pt x="5432" y="5786"/>
                  </a:lnTo>
                  <a:lnTo>
                    <a:pt x="5728" y="5786"/>
                  </a:lnTo>
                  <a:lnTo>
                    <a:pt x="6023" y="5668"/>
                  </a:lnTo>
                  <a:lnTo>
                    <a:pt x="6318" y="5550"/>
                  </a:lnTo>
                  <a:lnTo>
                    <a:pt x="6613" y="5432"/>
                  </a:lnTo>
                  <a:lnTo>
                    <a:pt x="6849" y="5196"/>
                  </a:lnTo>
                  <a:lnTo>
                    <a:pt x="7027" y="4960"/>
                  </a:lnTo>
                  <a:lnTo>
                    <a:pt x="7204" y="4723"/>
                  </a:lnTo>
                  <a:lnTo>
                    <a:pt x="7322" y="4487"/>
                  </a:lnTo>
                  <a:lnTo>
                    <a:pt x="7381" y="4192"/>
                  </a:lnTo>
                  <a:lnTo>
                    <a:pt x="7440" y="3897"/>
                  </a:lnTo>
                  <a:lnTo>
                    <a:pt x="7440" y="3661"/>
                  </a:lnTo>
                  <a:lnTo>
                    <a:pt x="7440" y="3366"/>
                  </a:lnTo>
                  <a:lnTo>
                    <a:pt x="7322" y="3070"/>
                  </a:lnTo>
                  <a:lnTo>
                    <a:pt x="7204" y="2834"/>
                  </a:lnTo>
                  <a:lnTo>
                    <a:pt x="7027" y="2539"/>
                  </a:lnTo>
                  <a:lnTo>
                    <a:pt x="6849" y="2244"/>
                  </a:lnTo>
                  <a:lnTo>
                    <a:pt x="6554" y="2008"/>
                  </a:lnTo>
                  <a:lnTo>
                    <a:pt x="6259" y="1772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8"/>
            <p:cNvSpPr/>
            <p:nvPr/>
          </p:nvSpPr>
          <p:spPr>
            <a:xfrm>
              <a:off x="6639450" y="14641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4782" y="2598"/>
                  </a:moveTo>
                  <a:lnTo>
                    <a:pt x="5255" y="3011"/>
                  </a:lnTo>
                  <a:lnTo>
                    <a:pt x="5432" y="3188"/>
                  </a:lnTo>
                  <a:lnTo>
                    <a:pt x="5491" y="3424"/>
                  </a:lnTo>
                  <a:lnTo>
                    <a:pt x="5432" y="3661"/>
                  </a:lnTo>
                  <a:lnTo>
                    <a:pt x="5314" y="3838"/>
                  </a:lnTo>
                  <a:lnTo>
                    <a:pt x="5078" y="4015"/>
                  </a:lnTo>
                  <a:lnTo>
                    <a:pt x="4841" y="4074"/>
                  </a:lnTo>
                  <a:lnTo>
                    <a:pt x="4664" y="4015"/>
                  </a:lnTo>
                  <a:lnTo>
                    <a:pt x="4428" y="3838"/>
                  </a:lnTo>
                  <a:lnTo>
                    <a:pt x="4015" y="3483"/>
                  </a:lnTo>
                  <a:lnTo>
                    <a:pt x="4782" y="2598"/>
                  </a:lnTo>
                  <a:close/>
                  <a:moveTo>
                    <a:pt x="4428" y="0"/>
                  </a:moveTo>
                  <a:lnTo>
                    <a:pt x="0" y="4782"/>
                  </a:lnTo>
                  <a:lnTo>
                    <a:pt x="1476" y="6140"/>
                  </a:lnTo>
                  <a:lnTo>
                    <a:pt x="2893" y="4664"/>
                  </a:lnTo>
                  <a:lnTo>
                    <a:pt x="3484" y="5196"/>
                  </a:lnTo>
                  <a:lnTo>
                    <a:pt x="3779" y="5432"/>
                  </a:lnTo>
                  <a:lnTo>
                    <a:pt x="4074" y="5609"/>
                  </a:lnTo>
                  <a:lnTo>
                    <a:pt x="4369" y="5786"/>
                  </a:lnTo>
                  <a:lnTo>
                    <a:pt x="4664" y="5904"/>
                  </a:lnTo>
                  <a:lnTo>
                    <a:pt x="4960" y="5963"/>
                  </a:lnTo>
                  <a:lnTo>
                    <a:pt x="5550" y="5963"/>
                  </a:lnTo>
                  <a:lnTo>
                    <a:pt x="5845" y="5904"/>
                  </a:lnTo>
                  <a:lnTo>
                    <a:pt x="6081" y="5786"/>
                  </a:lnTo>
                  <a:lnTo>
                    <a:pt x="6317" y="5668"/>
                  </a:lnTo>
                  <a:lnTo>
                    <a:pt x="6554" y="5491"/>
                  </a:lnTo>
                  <a:lnTo>
                    <a:pt x="6790" y="5255"/>
                  </a:lnTo>
                  <a:lnTo>
                    <a:pt x="7085" y="4900"/>
                  </a:lnTo>
                  <a:lnTo>
                    <a:pt x="7321" y="4487"/>
                  </a:lnTo>
                  <a:lnTo>
                    <a:pt x="7439" y="4074"/>
                  </a:lnTo>
                  <a:lnTo>
                    <a:pt x="7439" y="3661"/>
                  </a:lnTo>
                  <a:lnTo>
                    <a:pt x="7380" y="3188"/>
                  </a:lnTo>
                  <a:lnTo>
                    <a:pt x="7203" y="2775"/>
                  </a:lnTo>
                  <a:lnTo>
                    <a:pt x="6908" y="2362"/>
                  </a:lnTo>
                  <a:lnTo>
                    <a:pt x="6495" y="1948"/>
                  </a:lnTo>
                  <a:lnTo>
                    <a:pt x="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8"/>
            <p:cNvSpPr/>
            <p:nvPr/>
          </p:nvSpPr>
          <p:spPr>
            <a:xfrm>
              <a:off x="6782625" y="16117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2" y="1949"/>
                  </a:moveTo>
                  <a:lnTo>
                    <a:pt x="3779" y="2008"/>
                  </a:lnTo>
                  <a:lnTo>
                    <a:pt x="4015" y="2067"/>
                  </a:lnTo>
                  <a:lnTo>
                    <a:pt x="4251" y="2185"/>
                  </a:lnTo>
                  <a:lnTo>
                    <a:pt x="4428" y="2422"/>
                  </a:lnTo>
                  <a:lnTo>
                    <a:pt x="4605" y="2658"/>
                  </a:lnTo>
                  <a:lnTo>
                    <a:pt x="4723" y="2894"/>
                  </a:lnTo>
                  <a:lnTo>
                    <a:pt x="4782" y="3130"/>
                  </a:lnTo>
                  <a:lnTo>
                    <a:pt x="4782" y="3366"/>
                  </a:lnTo>
                  <a:lnTo>
                    <a:pt x="4723" y="3602"/>
                  </a:lnTo>
                  <a:lnTo>
                    <a:pt x="4605" y="3898"/>
                  </a:lnTo>
                  <a:lnTo>
                    <a:pt x="4428" y="4075"/>
                  </a:lnTo>
                  <a:lnTo>
                    <a:pt x="4192" y="4311"/>
                  </a:lnTo>
                  <a:lnTo>
                    <a:pt x="3956" y="4547"/>
                  </a:lnTo>
                  <a:lnTo>
                    <a:pt x="3720" y="4665"/>
                  </a:lnTo>
                  <a:lnTo>
                    <a:pt x="3424" y="4724"/>
                  </a:lnTo>
                  <a:lnTo>
                    <a:pt x="3188" y="4783"/>
                  </a:lnTo>
                  <a:lnTo>
                    <a:pt x="2952" y="4724"/>
                  </a:lnTo>
                  <a:lnTo>
                    <a:pt x="2716" y="4665"/>
                  </a:lnTo>
                  <a:lnTo>
                    <a:pt x="2480" y="4547"/>
                  </a:lnTo>
                  <a:lnTo>
                    <a:pt x="2244" y="4311"/>
                  </a:lnTo>
                  <a:lnTo>
                    <a:pt x="2125" y="4075"/>
                  </a:lnTo>
                  <a:lnTo>
                    <a:pt x="2007" y="3839"/>
                  </a:lnTo>
                  <a:lnTo>
                    <a:pt x="1948" y="3602"/>
                  </a:lnTo>
                  <a:lnTo>
                    <a:pt x="1948" y="3366"/>
                  </a:lnTo>
                  <a:lnTo>
                    <a:pt x="2007" y="3071"/>
                  </a:lnTo>
                  <a:lnTo>
                    <a:pt x="2125" y="2835"/>
                  </a:lnTo>
                  <a:lnTo>
                    <a:pt x="2303" y="2658"/>
                  </a:lnTo>
                  <a:lnTo>
                    <a:pt x="2539" y="2422"/>
                  </a:lnTo>
                  <a:lnTo>
                    <a:pt x="2775" y="2185"/>
                  </a:lnTo>
                  <a:lnTo>
                    <a:pt x="3011" y="2067"/>
                  </a:lnTo>
                  <a:lnTo>
                    <a:pt x="3306" y="2008"/>
                  </a:lnTo>
                  <a:lnTo>
                    <a:pt x="3542" y="1949"/>
                  </a:lnTo>
                  <a:close/>
                  <a:moveTo>
                    <a:pt x="3188" y="1"/>
                  </a:moveTo>
                  <a:lnTo>
                    <a:pt x="2716" y="60"/>
                  </a:lnTo>
                  <a:lnTo>
                    <a:pt x="2303" y="178"/>
                  </a:lnTo>
                  <a:lnTo>
                    <a:pt x="1889" y="296"/>
                  </a:lnTo>
                  <a:lnTo>
                    <a:pt x="1535" y="532"/>
                  </a:lnTo>
                  <a:lnTo>
                    <a:pt x="1122" y="828"/>
                  </a:lnTo>
                  <a:lnTo>
                    <a:pt x="827" y="1182"/>
                  </a:lnTo>
                  <a:lnTo>
                    <a:pt x="531" y="1536"/>
                  </a:lnTo>
                  <a:lnTo>
                    <a:pt x="295" y="1890"/>
                  </a:lnTo>
                  <a:lnTo>
                    <a:pt x="177" y="2304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6"/>
                  </a:lnTo>
                  <a:lnTo>
                    <a:pt x="177" y="4429"/>
                  </a:lnTo>
                  <a:lnTo>
                    <a:pt x="354" y="4842"/>
                  </a:lnTo>
                  <a:lnTo>
                    <a:pt x="531" y="5196"/>
                  </a:lnTo>
                  <a:lnTo>
                    <a:pt x="827" y="5551"/>
                  </a:lnTo>
                  <a:lnTo>
                    <a:pt x="1122" y="5905"/>
                  </a:lnTo>
                  <a:lnTo>
                    <a:pt x="1476" y="6141"/>
                  </a:lnTo>
                  <a:lnTo>
                    <a:pt x="1889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29" y="6731"/>
                  </a:lnTo>
                  <a:lnTo>
                    <a:pt x="3542" y="6731"/>
                  </a:lnTo>
                  <a:lnTo>
                    <a:pt x="3956" y="6672"/>
                  </a:lnTo>
                  <a:lnTo>
                    <a:pt x="4369" y="6554"/>
                  </a:lnTo>
                  <a:lnTo>
                    <a:pt x="478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4" y="5551"/>
                  </a:lnTo>
                  <a:lnTo>
                    <a:pt x="6199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2" y="4016"/>
                  </a:lnTo>
                  <a:lnTo>
                    <a:pt x="6731" y="3602"/>
                  </a:lnTo>
                  <a:lnTo>
                    <a:pt x="6731" y="3130"/>
                  </a:lnTo>
                  <a:lnTo>
                    <a:pt x="6672" y="2717"/>
                  </a:lnTo>
                  <a:lnTo>
                    <a:pt x="6553" y="2304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550" y="828"/>
                  </a:lnTo>
                  <a:lnTo>
                    <a:pt x="5196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4015" y="60"/>
                  </a:lnTo>
                  <a:lnTo>
                    <a:pt x="36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8"/>
            <p:cNvSpPr/>
            <p:nvPr/>
          </p:nvSpPr>
          <p:spPr>
            <a:xfrm>
              <a:off x="6874125" y="1740175"/>
              <a:ext cx="191900" cy="206650"/>
            </a:xfrm>
            <a:custGeom>
              <a:rect b="b" l="l" r="r" t="t"/>
              <a:pathLst>
                <a:path extrusionOk="0" h="8266" w="7676">
                  <a:moveTo>
                    <a:pt x="5137" y="2657"/>
                  </a:moveTo>
                  <a:lnTo>
                    <a:pt x="5609" y="3307"/>
                  </a:lnTo>
                  <a:lnTo>
                    <a:pt x="5727" y="3543"/>
                  </a:lnTo>
                  <a:lnTo>
                    <a:pt x="5727" y="3720"/>
                  </a:lnTo>
                  <a:lnTo>
                    <a:pt x="5668" y="3956"/>
                  </a:lnTo>
                  <a:lnTo>
                    <a:pt x="5491" y="4074"/>
                  </a:lnTo>
                  <a:lnTo>
                    <a:pt x="5255" y="4192"/>
                  </a:lnTo>
                  <a:lnTo>
                    <a:pt x="5078" y="4192"/>
                  </a:lnTo>
                  <a:lnTo>
                    <a:pt x="4842" y="4133"/>
                  </a:lnTo>
                  <a:lnTo>
                    <a:pt x="4665" y="3956"/>
                  </a:lnTo>
                  <a:lnTo>
                    <a:pt x="4192" y="3248"/>
                  </a:lnTo>
                  <a:lnTo>
                    <a:pt x="5137" y="2657"/>
                  </a:lnTo>
                  <a:close/>
                  <a:moveTo>
                    <a:pt x="5314" y="0"/>
                  </a:moveTo>
                  <a:lnTo>
                    <a:pt x="1" y="3720"/>
                  </a:lnTo>
                  <a:lnTo>
                    <a:pt x="1181" y="5373"/>
                  </a:lnTo>
                  <a:lnTo>
                    <a:pt x="3130" y="4074"/>
                  </a:lnTo>
                  <a:lnTo>
                    <a:pt x="1890" y="6436"/>
                  </a:lnTo>
                  <a:lnTo>
                    <a:pt x="3189" y="8266"/>
                  </a:lnTo>
                  <a:lnTo>
                    <a:pt x="4428" y="5668"/>
                  </a:lnTo>
                  <a:lnTo>
                    <a:pt x="4724" y="5845"/>
                  </a:lnTo>
                  <a:lnTo>
                    <a:pt x="5019" y="5963"/>
                  </a:lnTo>
                  <a:lnTo>
                    <a:pt x="5314" y="6081"/>
                  </a:lnTo>
                  <a:lnTo>
                    <a:pt x="5904" y="6081"/>
                  </a:lnTo>
                  <a:lnTo>
                    <a:pt x="6200" y="5963"/>
                  </a:lnTo>
                  <a:lnTo>
                    <a:pt x="6495" y="5904"/>
                  </a:lnTo>
                  <a:lnTo>
                    <a:pt x="6790" y="5727"/>
                  </a:lnTo>
                  <a:lnTo>
                    <a:pt x="7026" y="5550"/>
                  </a:lnTo>
                  <a:lnTo>
                    <a:pt x="7203" y="5314"/>
                  </a:lnTo>
                  <a:lnTo>
                    <a:pt x="7380" y="5078"/>
                  </a:lnTo>
                  <a:lnTo>
                    <a:pt x="7498" y="4842"/>
                  </a:lnTo>
                  <a:lnTo>
                    <a:pt x="7617" y="4605"/>
                  </a:lnTo>
                  <a:lnTo>
                    <a:pt x="7676" y="4310"/>
                  </a:lnTo>
                  <a:lnTo>
                    <a:pt x="7676" y="4015"/>
                  </a:lnTo>
                  <a:lnTo>
                    <a:pt x="7617" y="3720"/>
                  </a:lnTo>
                  <a:lnTo>
                    <a:pt x="7558" y="3425"/>
                  </a:lnTo>
                  <a:lnTo>
                    <a:pt x="7439" y="3070"/>
                  </a:lnTo>
                  <a:lnTo>
                    <a:pt x="7321" y="2775"/>
                  </a:lnTo>
                  <a:lnTo>
                    <a:pt x="7085" y="2480"/>
                  </a:lnTo>
                  <a:lnTo>
                    <a:pt x="5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8"/>
            <p:cNvSpPr/>
            <p:nvPr/>
          </p:nvSpPr>
          <p:spPr>
            <a:xfrm>
              <a:off x="6983350" y="1877450"/>
              <a:ext cx="187475" cy="162375"/>
            </a:xfrm>
            <a:custGeom>
              <a:rect b="b" l="l" r="r" t="t"/>
              <a:pathLst>
                <a:path extrusionOk="0" h="6495" w="7499">
                  <a:moveTo>
                    <a:pt x="4783" y="0"/>
                  </a:moveTo>
                  <a:lnTo>
                    <a:pt x="3366" y="768"/>
                  </a:lnTo>
                  <a:lnTo>
                    <a:pt x="4251" y="2244"/>
                  </a:lnTo>
                  <a:lnTo>
                    <a:pt x="0" y="4723"/>
                  </a:lnTo>
                  <a:lnTo>
                    <a:pt x="1004" y="6494"/>
                  </a:lnTo>
                  <a:lnTo>
                    <a:pt x="5255" y="4015"/>
                  </a:lnTo>
                  <a:lnTo>
                    <a:pt x="6081" y="5550"/>
                  </a:lnTo>
                  <a:lnTo>
                    <a:pt x="7498" y="4723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8"/>
            <p:cNvSpPr/>
            <p:nvPr/>
          </p:nvSpPr>
          <p:spPr>
            <a:xfrm>
              <a:off x="7039425" y="2028000"/>
              <a:ext cx="196350" cy="129900"/>
            </a:xfrm>
            <a:custGeom>
              <a:rect b="b" l="l" r="r" t="t"/>
              <a:pathLst>
                <a:path extrusionOk="0" h="5196" w="7854">
                  <a:moveTo>
                    <a:pt x="5905" y="0"/>
                  </a:moveTo>
                  <a:lnTo>
                    <a:pt x="1" y="2716"/>
                  </a:lnTo>
                  <a:lnTo>
                    <a:pt x="827" y="4605"/>
                  </a:lnTo>
                  <a:lnTo>
                    <a:pt x="3071" y="3542"/>
                  </a:lnTo>
                  <a:lnTo>
                    <a:pt x="3838" y="5195"/>
                  </a:lnTo>
                  <a:lnTo>
                    <a:pt x="5255" y="4546"/>
                  </a:lnTo>
                  <a:lnTo>
                    <a:pt x="4488" y="2893"/>
                  </a:lnTo>
                  <a:lnTo>
                    <a:pt x="5314" y="2539"/>
                  </a:lnTo>
                  <a:lnTo>
                    <a:pt x="6377" y="4841"/>
                  </a:lnTo>
                  <a:lnTo>
                    <a:pt x="7853" y="4133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8"/>
            <p:cNvSpPr/>
            <p:nvPr/>
          </p:nvSpPr>
          <p:spPr>
            <a:xfrm>
              <a:off x="7117650" y="21859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780" y="2067"/>
                  </a:moveTo>
                  <a:lnTo>
                    <a:pt x="4075" y="2126"/>
                  </a:lnTo>
                  <a:lnTo>
                    <a:pt x="4252" y="2244"/>
                  </a:lnTo>
                  <a:lnTo>
                    <a:pt x="4488" y="2421"/>
                  </a:lnTo>
                  <a:lnTo>
                    <a:pt x="4606" y="2598"/>
                  </a:lnTo>
                  <a:lnTo>
                    <a:pt x="4724" y="2893"/>
                  </a:lnTo>
                  <a:lnTo>
                    <a:pt x="4783" y="3188"/>
                  </a:lnTo>
                  <a:lnTo>
                    <a:pt x="4842" y="3424"/>
                  </a:lnTo>
                  <a:lnTo>
                    <a:pt x="4783" y="3661"/>
                  </a:lnTo>
                  <a:lnTo>
                    <a:pt x="4665" y="3897"/>
                  </a:lnTo>
                  <a:lnTo>
                    <a:pt x="4547" y="4133"/>
                  </a:lnTo>
                  <a:lnTo>
                    <a:pt x="4311" y="4310"/>
                  </a:lnTo>
                  <a:lnTo>
                    <a:pt x="4075" y="4428"/>
                  </a:lnTo>
                  <a:lnTo>
                    <a:pt x="3780" y="4546"/>
                  </a:lnTo>
                  <a:lnTo>
                    <a:pt x="3484" y="4664"/>
                  </a:lnTo>
                  <a:lnTo>
                    <a:pt x="2953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890" y="3306"/>
                  </a:lnTo>
                  <a:lnTo>
                    <a:pt x="1949" y="3070"/>
                  </a:lnTo>
                  <a:lnTo>
                    <a:pt x="2067" y="2834"/>
                  </a:lnTo>
                  <a:lnTo>
                    <a:pt x="2185" y="2598"/>
                  </a:lnTo>
                  <a:lnTo>
                    <a:pt x="2422" y="2421"/>
                  </a:lnTo>
                  <a:lnTo>
                    <a:pt x="2658" y="2303"/>
                  </a:lnTo>
                  <a:lnTo>
                    <a:pt x="2953" y="2185"/>
                  </a:lnTo>
                  <a:lnTo>
                    <a:pt x="3248" y="2067"/>
                  </a:lnTo>
                  <a:close/>
                  <a:moveTo>
                    <a:pt x="3130" y="0"/>
                  </a:moveTo>
                  <a:lnTo>
                    <a:pt x="2717" y="59"/>
                  </a:lnTo>
                  <a:lnTo>
                    <a:pt x="2244" y="177"/>
                  </a:lnTo>
                  <a:lnTo>
                    <a:pt x="1831" y="354"/>
                  </a:lnTo>
                  <a:lnTo>
                    <a:pt x="1418" y="591"/>
                  </a:lnTo>
                  <a:lnTo>
                    <a:pt x="1064" y="886"/>
                  </a:lnTo>
                  <a:lnTo>
                    <a:pt x="768" y="1181"/>
                  </a:lnTo>
                  <a:lnTo>
                    <a:pt x="532" y="1535"/>
                  </a:lnTo>
                  <a:lnTo>
                    <a:pt x="296" y="1949"/>
                  </a:lnTo>
                  <a:lnTo>
                    <a:pt x="178" y="2303"/>
                  </a:lnTo>
                  <a:lnTo>
                    <a:pt x="60" y="2716"/>
                  </a:lnTo>
                  <a:lnTo>
                    <a:pt x="1" y="3188"/>
                  </a:lnTo>
                  <a:lnTo>
                    <a:pt x="1" y="3602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0"/>
                  </a:lnTo>
                  <a:lnTo>
                    <a:pt x="591" y="5255"/>
                  </a:lnTo>
                  <a:lnTo>
                    <a:pt x="887" y="5609"/>
                  </a:lnTo>
                  <a:lnTo>
                    <a:pt x="1182" y="5904"/>
                  </a:lnTo>
                  <a:lnTo>
                    <a:pt x="1536" y="6199"/>
                  </a:lnTo>
                  <a:lnTo>
                    <a:pt x="1890" y="6376"/>
                  </a:lnTo>
                  <a:lnTo>
                    <a:pt x="2304" y="6554"/>
                  </a:lnTo>
                  <a:lnTo>
                    <a:pt x="2717" y="6672"/>
                  </a:lnTo>
                  <a:lnTo>
                    <a:pt x="3130" y="6731"/>
                  </a:lnTo>
                  <a:lnTo>
                    <a:pt x="3602" y="6731"/>
                  </a:lnTo>
                  <a:lnTo>
                    <a:pt x="4016" y="6672"/>
                  </a:lnTo>
                  <a:lnTo>
                    <a:pt x="4488" y="6495"/>
                  </a:lnTo>
                  <a:lnTo>
                    <a:pt x="4901" y="6317"/>
                  </a:lnTo>
                  <a:lnTo>
                    <a:pt x="5315" y="6140"/>
                  </a:lnTo>
                  <a:lnTo>
                    <a:pt x="5669" y="5845"/>
                  </a:lnTo>
                  <a:lnTo>
                    <a:pt x="5964" y="5550"/>
                  </a:lnTo>
                  <a:lnTo>
                    <a:pt x="6200" y="5196"/>
                  </a:lnTo>
                  <a:lnTo>
                    <a:pt x="6436" y="478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543"/>
                  </a:lnTo>
                  <a:lnTo>
                    <a:pt x="6731" y="3129"/>
                  </a:lnTo>
                  <a:lnTo>
                    <a:pt x="6613" y="2716"/>
                  </a:lnTo>
                  <a:lnTo>
                    <a:pt x="6495" y="2244"/>
                  </a:lnTo>
                  <a:lnTo>
                    <a:pt x="6318" y="1830"/>
                  </a:lnTo>
                  <a:lnTo>
                    <a:pt x="6141" y="1476"/>
                  </a:lnTo>
                  <a:lnTo>
                    <a:pt x="5846" y="1122"/>
                  </a:lnTo>
                  <a:lnTo>
                    <a:pt x="5551" y="827"/>
                  </a:lnTo>
                  <a:lnTo>
                    <a:pt x="5196" y="532"/>
                  </a:lnTo>
                  <a:lnTo>
                    <a:pt x="4842" y="295"/>
                  </a:lnTo>
                  <a:lnTo>
                    <a:pt x="4429" y="177"/>
                  </a:lnTo>
                  <a:lnTo>
                    <a:pt x="4016" y="5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8"/>
            <p:cNvSpPr/>
            <p:nvPr/>
          </p:nvSpPr>
          <p:spPr>
            <a:xfrm>
              <a:off x="7157525" y="2361550"/>
              <a:ext cx="171225" cy="137300"/>
            </a:xfrm>
            <a:custGeom>
              <a:rect b="b" l="l" r="r" t="t"/>
              <a:pathLst>
                <a:path extrusionOk="0" h="5492" w="6849">
                  <a:moveTo>
                    <a:pt x="6317" y="1"/>
                  </a:moveTo>
                  <a:lnTo>
                    <a:pt x="0" y="1595"/>
                  </a:lnTo>
                  <a:lnTo>
                    <a:pt x="1004" y="5492"/>
                  </a:lnTo>
                  <a:lnTo>
                    <a:pt x="2480" y="5078"/>
                  </a:lnTo>
                  <a:lnTo>
                    <a:pt x="2007" y="3189"/>
                  </a:lnTo>
                  <a:lnTo>
                    <a:pt x="6849" y="2008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8"/>
            <p:cNvSpPr/>
            <p:nvPr/>
          </p:nvSpPr>
          <p:spPr>
            <a:xfrm>
              <a:off x="7187025" y="2492925"/>
              <a:ext cx="169775" cy="79725"/>
            </a:xfrm>
            <a:custGeom>
              <a:rect b="b" l="l" r="r" t="t"/>
              <a:pathLst>
                <a:path extrusionOk="0" h="3189" w="6791">
                  <a:moveTo>
                    <a:pt x="6377" y="0"/>
                  </a:moveTo>
                  <a:lnTo>
                    <a:pt x="1" y="1181"/>
                  </a:lnTo>
                  <a:lnTo>
                    <a:pt x="355" y="3188"/>
                  </a:lnTo>
                  <a:lnTo>
                    <a:pt x="6790" y="2008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8"/>
            <p:cNvSpPr/>
            <p:nvPr/>
          </p:nvSpPr>
          <p:spPr>
            <a:xfrm>
              <a:off x="7207700" y="2588850"/>
              <a:ext cx="168275" cy="168300"/>
            </a:xfrm>
            <a:custGeom>
              <a:rect b="b" l="l" r="r" t="t"/>
              <a:pathLst>
                <a:path extrusionOk="0" h="6732" w="6731">
                  <a:moveTo>
                    <a:pt x="3543" y="2067"/>
                  </a:moveTo>
                  <a:lnTo>
                    <a:pt x="3838" y="2126"/>
                  </a:lnTo>
                  <a:lnTo>
                    <a:pt x="4133" y="2185"/>
                  </a:lnTo>
                  <a:lnTo>
                    <a:pt x="4369" y="2303"/>
                  </a:lnTo>
                  <a:lnTo>
                    <a:pt x="4546" y="2481"/>
                  </a:lnTo>
                  <a:lnTo>
                    <a:pt x="4664" y="2717"/>
                  </a:lnTo>
                  <a:lnTo>
                    <a:pt x="4783" y="2953"/>
                  </a:lnTo>
                  <a:lnTo>
                    <a:pt x="4842" y="3248"/>
                  </a:lnTo>
                  <a:lnTo>
                    <a:pt x="4842" y="3543"/>
                  </a:lnTo>
                  <a:lnTo>
                    <a:pt x="4783" y="3779"/>
                  </a:lnTo>
                  <a:lnTo>
                    <a:pt x="4664" y="4016"/>
                  </a:lnTo>
                  <a:lnTo>
                    <a:pt x="4546" y="4193"/>
                  </a:lnTo>
                  <a:lnTo>
                    <a:pt x="4310" y="4370"/>
                  </a:lnTo>
                  <a:lnTo>
                    <a:pt x="4074" y="4488"/>
                  </a:lnTo>
                  <a:lnTo>
                    <a:pt x="3838" y="4606"/>
                  </a:lnTo>
                  <a:lnTo>
                    <a:pt x="3484" y="4665"/>
                  </a:lnTo>
                  <a:lnTo>
                    <a:pt x="3189" y="4665"/>
                  </a:lnTo>
                  <a:lnTo>
                    <a:pt x="2893" y="4606"/>
                  </a:lnTo>
                  <a:lnTo>
                    <a:pt x="2657" y="4547"/>
                  </a:lnTo>
                  <a:lnTo>
                    <a:pt x="2421" y="4429"/>
                  </a:lnTo>
                  <a:lnTo>
                    <a:pt x="2244" y="4252"/>
                  </a:lnTo>
                  <a:lnTo>
                    <a:pt x="2067" y="4075"/>
                  </a:lnTo>
                  <a:lnTo>
                    <a:pt x="2008" y="3779"/>
                  </a:lnTo>
                  <a:lnTo>
                    <a:pt x="1949" y="3543"/>
                  </a:lnTo>
                  <a:lnTo>
                    <a:pt x="1949" y="3248"/>
                  </a:lnTo>
                  <a:lnTo>
                    <a:pt x="2008" y="2953"/>
                  </a:lnTo>
                  <a:lnTo>
                    <a:pt x="2067" y="2717"/>
                  </a:lnTo>
                  <a:lnTo>
                    <a:pt x="2244" y="2540"/>
                  </a:lnTo>
                  <a:lnTo>
                    <a:pt x="2421" y="2362"/>
                  </a:lnTo>
                  <a:lnTo>
                    <a:pt x="2657" y="2244"/>
                  </a:lnTo>
                  <a:lnTo>
                    <a:pt x="2952" y="2185"/>
                  </a:lnTo>
                  <a:lnTo>
                    <a:pt x="3248" y="2126"/>
                  </a:lnTo>
                  <a:lnTo>
                    <a:pt x="3543" y="2067"/>
                  </a:lnTo>
                  <a:close/>
                  <a:moveTo>
                    <a:pt x="3484" y="1"/>
                  </a:moveTo>
                  <a:lnTo>
                    <a:pt x="3011" y="60"/>
                  </a:lnTo>
                  <a:lnTo>
                    <a:pt x="2598" y="119"/>
                  </a:lnTo>
                  <a:lnTo>
                    <a:pt x="2126" y="237"/>
                  </a:lnTo>
                  <a:lnTo>
                    <a:pt x="1713" y="414"/>
                  </a:lnTo>
                  <a:lnTo>
                    <a:pt x="1358" y="650"/>
                  </a:lnTo>
                  <a:lnTo>
                    <a:pt x="1004" y="946"/>
                  </a:lnTo>
                  <a:lnTo>
                    <a:pt x="768" y="1241"/>
                  </a:lnTo>
                  <a:lnTo>
                    <a:pt x="473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59" y="2835"/>
                  </a:lnTo>
                  <a:lnTo>
                    <a:pt x="0" y="3248"/>
                  </a:lnTo>
                  <a:lnTo>
                    <a:pt x="59" y="3720"/>
                  </a:lnTo>
                  <a:lnTo>
                    <a:pt x="118" y="4193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9"/>
                  </a:lnTo>
                  <a:lnTo>
                    <a:pt x="1240" y="5964"/>
                  </a:lnTo>
                  <a:lnTo>
                    <a:pt x="1594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834" y="6672"/>
                  </a:lnTo>
                  <a:lnTo>
                    <a:pt x="3248" y="6731"/>
                  </a:lnTo>
                  <a:lnTo>
                    <a:pt x="3720" y="6672"/>
                  </a:lnTo>
                  <a:lnTo>
                    <a:pt x="4192" y="6613"/>
                  </a:lnTo>
                  <a:lnTo>
                    <a:pt x="4605" y="6495"/>
                  </a:lnTo>
                  <a:lnTo>
                    <a:pt x="5019" y="6318"/>
                  </a:lnTo>
                  <a:lnTo>
                    <a:pt x="5373" y="6082"/>
                  </a:lnTo>
                  <a:lnTo>
                    <a:pt x="5727" y="5787"/>
                  </a:lnTo>
                  <a:lnTo>
                    <a:pt x="6022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70"/>
                  </a:lnTo>
                  <a:lnTo>
                    <a:pt x="6672" y="3897"/>
                  </a:lnTo>
                  <a:lnTo>
                    <a:pt x="6731" y="3484"/>
                  </a:lnTo>
                  <a:lnTo>
                    <a:pt x="6731" y="3012"/>
                  </a:lnTo>
                  <a:lnTo>
                    <a:pt x="6613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1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3" y="296"/>
                  </a:lnTo>
                  <a:lnTo>
                    <a:pt x="4369" y="119"/>
                  </a:lnTo>
                  <a:lnTo>
                    <a:pt x="3956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8"/>
            <p:cNvSpPr/>
            <p:nvPr/>
          </p:nvSpPr>
          <p:spPr>
            <a:xfrm>
              <a:off x="7215075" y="2826500"/>
              <a:ext cx="166800" cy="178600"/>
            </a:xfrm>
            <a:custGeom>
              <a:rect b="b" l="l" r="r" t="t"/>
              <a:pathLst>
                <a:path extrusionOk="0" h="7144" w="6672">
                  <a:moveTo>
                    <a:pt x="2657" y="3070"/>
                  </a:moveTo>
                  <a:lnTo>
                    <a:pt x="4488" y="3720"/>
                  </a:lnTo>
                  <a:lnTo>
                    <a:pt x="2657" y="4251"/>
                  </a:lnTo>
                  <a:lnTo>
                    <a:pt x="2657" y="3070"/>
                  </a:lnTo>
                  <a:close/>
                  <a:moveTo>
                    <a:pt x="237" y="0"/>
                  </a:moveTo>
                  <a:lnTo>
                    <a:pt x="178" y="2185"/>
                  </a:lnTo>
                  <a:lnTo>
                    <a:pt x="1181" y="2539"/>
                  </a:lnTo>
                  <a:lnTo>
                    <a:pt x="1063" y="4664"/>
                  </a:lnTo>
                  <a:lnTo>
                    <a:pt x="119" y="4959"/>
                  </a:lnTo>
                  <a:lnTo>
                    <a:pt x="1" y="7144"/>
                  </a:lnTo>
                  <a:lnTo>
                    <a:pt x="1" y="7144"/>
                  </a:lnTo>
                  <a:lnTo>
                    <a:pt x="6613" y="4959"/>
                  </a:lnTo>
                  <a:lnTo>
                    <a:pt x="6672" y="2598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8"/>
            <p:cNvSpPr/>
            <p:nvPr/>
          </p:nvSpPr>
          <p:spPr>
            <a:xfrm>
              <a:off x="7200325" y="3030175"/>
              <a:ext cx="174175" cy="156475"/>
            </a:xfrm>
            <a:custGeom>
              <a:rect b="b" l="l" r="r" t="t"/>
              <a:pathLst>
                <a:path extrusionOk="0" h="6259" w="6967">
                  <a:moveTo>
                    <a:pt x="2480" y="1"/>
                  </a:moveTo>
                  <a:lnTo>
                    <a:pt x="2067" y="60"/>
                  </a:lnTo>
                  <a:lnTo>
                    <a:pt x="1712" y="178"/>
                  </a:lnTo>
                  <a:lnTo>
                    <a:pt x="1358" y="355"/>
                  </a:lnTo>
                  <a:lnTo>
                    <a:pt x="1063" y="532"/>
                  </a:lnTo>
                  <a:lnTo>
                    <a:pt x="827" y="768"/>
                  </a:lnTo>
                  <a:lnTo>
                    <a:pt x="591" y="1063"/>
                  </a:lnTo>
                  <a:lnTo>
                    <a:pt x="413" y="1358"/>
                  </a:lnTo>
                  <a:lnTo>
                    <a:pt x="236" y="1713"/>
                  </a:lnTo>
                  <a:lnTo>
                    <a:pt x="118" y="2067"/>
                  </a:lnTo>
                  <a:lnTo>
                    <a:pt x="59" y="2480"/>
                  </a:lnTo>
                  <a:lnTo>
                    <a:pt x="0" y="2834"/>
                  </a:lnTo>
                  <a:lnTo>
                    <a:pt x="59" y="3248"/>
                  </a:lnTo>
                  <a:lnTo>
                    <a:pt x="59" y="3602"/>
                  </a:lnTo>
                  <a:lnTo>
                    <a:pt x="177" y="4015"/>
                  </a:lnTo>
                  <a:lnTo>
                    <a:pt x="295" y="4310"/>
                  </a:lnTo>
                  <a:lnTo>
                    <a:pt x="532" y="4665"/>
                  </a:lnTo>
                  <a:lnTo>
                    <a:pt x="709" y="4901"/>
                  </a:lnTo>
                  <a:lnTo>
                    <a:pt x="1004" y="5196"/>
                  </a:lnTo>
                  <a:lnTo>
                    <a:pt x="1358" y="5373"/>
                  </a:lnTo>
                  <a:lnTo>
                    <a:pt x="1712" y="5550"/>
                  </a:lnTo>
                  <a:lnTo>
                    <a:pt x="2067" y="5668"/>
                  </a:lnTo>
                  <a:lnTo>
                    <a:pt x="2539" y="5786"/>
                  </a:lnTo>
                  <a:lnTo>
                    <a:pt x="6199" y="6259"/>
                  </a:lnTo>
                  <a:lnTo>
                    <a:pt x="6435" y="4251"/>
                  </a:lnTo>
                  <a:lnTo>
                    <a:pt x="2834" y="3779"/>
                  </a:lnTo>
                  <a:lnTo>
                    <a:pt x="2421" y="3661"/>
                  </a:lnTo>
                  <a:lnTo>
                    <a:pt x="2126" y="3425"/>
                  </a:lnTo>
                  <a:lnTo>
                    <a:pt x="2067" y="3307"/>
                  </a:lnTo>
                  <a:lnTo>
                    <a:pt x="2008" y="3130"/>
                  </a:lnTo>
                  <a:lnTo>
                    <a:pt x="1948" y="2953"/>
                  </a:lnTo>
                  <a:lnTo>
                    <a:pt x="1948" y="2775"/>
                  </a:lnTo>
                  <a:lnTo>
                    <a:pt x="2008" y="2539"/>
                  </a:lnTo>
                  <a:lnTo>
                    <a:pt x="2067" y="2421"/>
                  </a:lnTo>
                  <a:lnTo>
                    <a:pt x="2185" y="2244"/>
                  </a:lnTo>
                  <a:lnTo>
                    <a:pt x="2303" y="2185"/>
                  </a:lnTo>
                  <a:lnTo>
                    <a:pt x="2657" y="2067"/>
                  </a:lnTo>
                  <a:lnTo>
                    <a:pt x="3070" y="2067"/>
                  </a:lnTo>
                  <a:lnTo>
                    <a:pt x="6672" y="2598"/>
                  </a:lnTo>
                  <a:lnTo>
                    <a:pt x="6967" y="591"/>
                  </a:lnTo>
                  <a:lnTo>
                    <a:pt x="330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8"/>
            <p:cNvSpPr/>
            <p:nvPr/>
          </p:nvSpPr>
          <p:spPr>
            <a:xfrm>
              <a:off x="7167850" y="3192525"/>
              <a:ext cx="178625" cy="171250"/>
            </a:xfrm>
            <a:custGeom>
              <a:rect b="b" l="l" r="r" t="t"/>
              <a:pathLst>
                <a:path extrusionOk="0" h="6850" w="7145">
                  <a:moveTo>
                    <a:pt x="2067" y="2421"/>
                  </a:moveTo>
                  <a:lnTo>
                    <a:pt x="4901" y="3130"/>
                  </a:lnTo>
                  <a:lnTo>
                    <a:pt x="4783" y="3602"/>
                  </a:lnTo>
                  <a:lnTo>
                    <a:pt x="4664" y="3957"/>
                  </a:lnTo>
                  <a:lnTo>
                    <a:pt x="4546" y="4193"/>
                  </a:lnTo>
                  <a:lnTo>
                    <a:pt x="4369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07" y="4783"/>
                  </a:lnTo>
                  <a:lnTo>
                    <a:pt x="3011" y="4724"/>
                  </a:lnTo>
                  <a:lnTo>
                    <a:pt x="2716" y="4606"/>
                  </a:lnTo>
                  <a:lnTo>
                    <a:pt x="2421" y="4488"/>
                  </a:lnTo>
                  <a:lnTo>
                    <a:pt x="2244" y="4311"/>
                  </a:lnTo>
                  <a:lnTo>
                    <a:pt x="2067" y="4075"/>
                  </a:lnTo>
                  <a:lnTo>
                    <a:pt x="1949" y="3838"/>
                  </a:lnTo>
                  <a:lnTo>
                    <a:pt x="1890" y="3543"/>
                  </a:lnTo>
                  <a:lnTo>
                    <a:pt x="1890" y="3248"/>
                  </a:lnTo>
                  <a:lnTo>
                    <a:pt x="1949" y="2894"/>
                  </a:lnTo>
                  <a:lnTo>
                    <a:pt x="2067" y="2421"/>
                  </a:lnTo>
                  <a:close/>
                  <a:moveTo>
                    <a:pt x="827" y="1"/>
                  </a:moveTo>
                  <a:lnTo>
                    <a:pt x="118" y="2658"/>
                  </a:lnTo>
                  <a:lnTo>
                    <a:pt x="59" y="3130"/>
                  </a:lnTo>
                  <a:lnTo>
                    <a:pt x="0" y="3602"/>
                  </a:lnTo>
                  <a:lnTo>
                    <a:pt x="59" y="4075"/>
                  </a:lnTo>
                  <a:lnTo>
                    <a:pt x="118" y="4488"/>
                  </a:lnTo>
                  <a:lnTo>
                    <a:pt x="296" y="4901"/>
                  </a:lnTo>
                  <a:lnTo>
                    <a:pt x="473" y="5255"/>
                  </a:lnTo>
                  <a:lnTo>
                    <a:pt x="709" y="5610"/>
                  </a:lnTo>
                  <a:lnTo>
                    <a:pt x="1004" y="5905"/>
                  </a:lnTo>
                  <a:lnTo>
                    <a:pt x="1299" y="6200"/>
                  </a:lnTo>
                  <a:lnTo>
                    <a:pt x="1653" y="6436"/>
                  </a:lnTo>
                  <a:lnTo>
                    <a:pt x="2067" y="6613"/>
                  </a:lnTo>
                  <a:lnTo>
                    <a:pt x="2480" y="6731"/>
                  </a:lnTo>
                  <a:lnTo>
                    <a:pt x="2952" y="6849"/>
                  </a:lnTo>
                  <a:lnTo>
                    <a:pt x="3838" y="6849"/>
                  </a:lnTo>
                  <a:lnTo>
                    <a:pt x="4251" y="6731"/>
                  </a:lnTo>
                  <a:lnTo>
                    <a:pt x="4605" y="6613"/>
                  </a:lnTo>
                  <a:lnTo>
                    <a:pt x="5019" y="6377"/>
                  </a:lnTo>
                  <a:lnTo>
                    <a:pt x="5314" y="6141"/>
                  </a:lnTo>
                  <a:lnTo>
                    <a:pt x="5668" y="5846"/>
                  </a:lnTo>
                  <a:lnTo>
                    <a:pt x="5904" y="5492"/>
                  </a:lnTo>
                  <a:lnTo>
                    <a:pt x="6140" y="5137"/>
                  </a:lnTo>
                  <a:lnTo>
                    <a:pt x="6318" y="4724"/>
                  </a:lnTo>
                  <a:lnTo>
                    <a:pt x="6495" y="4252"/>
                  </a:lnTo>
                  <a:lnTo>
                    <a:pt x="7144" y="1595"/>
                  </a:lnTo>
                  <a:lnTo>
                    <a:pt x="8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8"/>
            <p:cNvSpPr/>
            <p:nvPr/>
          </p:nvSpPr>
          <p:spPr>
            <a:xfrm>
              <a:off x="7125050" y="3365225"/>
              <a:ext cx="171225" cy="100400"/>
            </a:xfrm>
            <a:custGeom>
              <a:rect b="b" l="l" r="r" t="t"/>
              <a:pathLst>
                <a:path extrusionOk="0" h="4016" w="6849">
                  <a:moveTo>
                    <a:pt x="650" y="0"/>
                  </a:moveTo>
                  <a:lnTo>
                    <a:pt x="0" y="1949"/>
                  </a:lnTo>
                  <a:lnTo>
                    <a:pt x="6199" y="4015"/>
                  </a:lnTo>
                  <a:lnTo>
                    <a:pt x="6849" y="2067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8"/>
            <p:cNvSpPr/>
            <p:nvPr/>
          </p:nvSpPr>
          <p:spPr>
            <a:xfrm>
              <a:off x="7077800" y="3464125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248" y="2066"/>
                  </a:moveTo>
                  <a:lnTo>
                    <a:pt x="3543" y="2125"/>
                  </a:lnTo>
                  <a:lnTo>
                    <a:pt x="3838" y="2185"/>
                  </a:lnTo>
                  <a:lnTo>
                    <a:pt x="4134" y="2362"/>
                  </a:lnTo>
                  <a:lnTo>
                    <a:pt x="4370" y="2539"/>
                  </a:lnTo>
                  <a:lnTo>
                    <a:pt x="4547" y="2716"/>
                  </a:lnTo>
                  <a:lnTo>
                    <a:pt x="4724" y="2952"/>
                  </a:lnTo>
                  <a:lnTo>
                    <a:pt x="4783" y="3188"/>
                  </a:lnTo>
                  <a:lnTo>
                    <a:pt x="4783" y="3424"/>
                  </a:lnTo>
                  <a:lnTo>
                    <a:pt x="4783" y="3661"/>
                  </a:lnTo>
                  <a:lnTo>
                    <a:pt x="4665" y="3956"/>
                  </a:lnTo>
                  <a:lnTo>
                    <a:pt x="4547" y="4192"/>
                  </a:lnTo>
                  <a:lnTo>
                    <a:pt x="4370" y="4428"/>
                  </a:lnTo>
                  <a:lnTo>
                    <a:pt x="4193" y="4546"/>
                  </a:lnTo>
                  <a:lnTo>
                    <a:pt x="3957" y="4664"/>
                  </a:lnTo>
                  <a:lnTo>
                    <a:pt x="3720" y="4723"/>
                  </a:lnTo>
                  <a:lnTo>
                    <a:pt x="3425" y="4723"/>
                  </a:lnTo>
                  <a:lnTo>
                    <a:pt x="3130" y="4664"/>
                  </a:lnTo>
                  <a:lnTo>
                    <a:pt x="2835" y="4546"/>
                  </a:lnTo>
                  <a:lnTo>
                    <a:pt x="2540" y="4428"/>
                  </a:lnTo>
                  <a:lnTo>
                    <a:pt x="2362" y="4251"/>
                  </a:lnTo>
                  <a:lnTo>
                    <a:pt x="2126" y="4074"/>
                  </a:lnTo>
                  <a:lnTo>
                    <a:pt x="2008" y="3838"/>
                  </a:lnTo>
                  <a:lnTo>
                    <a:pt x="1949" y="3601"/>
                  </a:lnTo>
                  <a:lnTo>
                    <a:pt x="1890" y="3365"/>
                  </a:lnTo>
                  <a:lnTo>
                    <a:pt x="1949" y="3070"/>
                  </a:lnTo>
                  <a:lnTo>
                    <a:pt x="2008" y="2834"/>
                  </a:lnTo>
                  <a:lnTo>
                    <a:pt x="2126" y="2539"/>
                  </a:lnTo>
                  <a:lnTo>
                    <a:pt x="2303" y="2362"/>
                  </a:lnTo>
                  <a:lnTo>
                    <a:pt x="2540" y="2185"/>
                  </a:lnTo>
                  <a:lnTo>
                    <a:pt x="2776" y="2066"/>
                  </a:lnTo>
                  <a:close/>
                  <a:moveTo>
                    <a:pt x="2894" y="0"/>
                  </a:moveTo>
                  <a:lnTo>
                    <a:pt x="2481" y="118"/>
                  </a:lnTo>
                  <a:lnTo>
                    <a:pt x="2067" y="236"/>
                  </a:lnTo>
                  <a:lnTo>
                    <a:pt x="1654" y="413"/>
                  </a:lnTo>
                  <a:lnTo>
                    <a:pt x="1300" y="709"/>
                  </a:lnTo>
                  <a:lnTo>
                    <a:pt x="1005" y="945"/>
                  </a:lnTo>
                  <a:lnTo>
                    <a:pt x="709" y="1299"/>
                  </a:lnTo>
                  <a:lnTo>
                    <a:pt x="473" y="1653"/>
                  </a:lnTo>
                  <a:lnTo>
                    <a:pt x="237" y="2066"/>
                  </a:lnTo>
                  <a:lnTo>
                    <a:pt x="119" y="2480"/>
                  </a:lnTo>
                  <a:lnTo>
                    <a:pt x="1" y="2893"/>
                  </a:lnTo>
                  <a:lnTo>
                    <a:pt x="1" y="3365"/>
                  </a:lnTo>
                  <a:lnTo>
                    <a:pt x="1" y="3779"/>
                  </a:lnTo>
                  <a:lnTo>
                    <a:pt x="60" y="4192"/>
                  </a:lnTo>
                  <a:lnTo>
                    <a:pt x="237" y="4605"/>
                  </a:lnTo>
                  <a:lnTo>
                    <a:pt x="414" y="5018"/>
                  </a:lnTo>
                  <a:lnTo>
                    <a:pt x="650" y="5373"/>
                  </a:lnTo>
                  <a:lnTo>
                    <a:pt x="887" y="5727"/>
                  </a:lnTo>
                  <a:lnTo>
                    <a:pt x="1241" y="6022"/>
                  </a:lnTo>
                  <a:lnTo>
                    <a:pt x="1595" y="6258"/>
                  </a:lnTo>
                  <a:lnTo>
                    <a:pt x="2067" y="6435"/>
                  </a:lnTo>
                  <a:lnTo>
                    <a:pt x="2481" y="6612"/>
                  </a:lnTo>
                  <a:lnTo>
                    <a:pt x="2894" y="6731"/>
                  </a:lnTo>
                  <a:lnTo>
                    <a:pt x="3779" y="6731"/>
                  </a:lnTo>
                  <a:lnTo>
                    <a:pt x="4252" y="6612"/>
                  </a:lnTo>
                  <a:lnTo>
                    <a:pt x="4606" y="6494"/>
                  </a:lnTo>
                  <a:lnTo>
                    <a:pt x="5019" y="6317"/>
                  </a:lnTo>
                  <a:lnTo>
                    <a:pt x="5374" y="6081"/>
                  </a:lnTo>
                  <a:lnTo>
                    <a:pt x="5669" y="5786"/>
                  </a:lnTo>
                  <a:lnTo>
                    <a:pt x="5964" y="5432"/>
                  </a:lnTo>
                  <a:lnTo>
                    <a:pt x="6200" y="5077"/>
                  </a:lnTo>
                  <a:lnTo>
                    <a:pt x="6436" y="4664"/>
                  </a:lnTo>
                  <a:lnTo>
                    <a:pt x="6554" y="4251"/>
                  </a:lnTo>
                  <a:lnTo>
                    <a:pt x="6672" y="3838"/>
                  </a:lnTo>
                  <a:lnTo>
                    <a:pt x="6731" y="3424"/>
                  </a:lnTo>
                  <a:lnTo>
                    <a:pt x="6672" y="2952"/>
                  </a:lnTo>
                  <a:lnTo>
                    <a:pt x="6613" y="2539"/>
                  </a:lnTo>
                  <a:lnTo>
                    <a:pt x="6495" y="2125"/>
                  </a:lnTo>
                  <a:lnTo>
                    <a:pt x="6318" y="1771"/>
                  </a:lnTo>
                  <a:lnTo>
                    <a:pt x="6082" y="1358"/>
                  </a:lnTo>
                  <a:lnTo>
                    <a:pt x="5787" y="1063"/>
                  </a:lnTo>
                  <a:lnTo>
                    <a:pt x="5433" y="768"/>
                  </a:lnTo>
                  <a:lnTo>
                    <a:pt x="5078" y="472"/>
                  </a:lnTo>
                  <a:lnTo>
                    <a:pt x="4665" y="295"/>
                  </a:lnTo>
                  <a:lnTo>
                    <a:pt x="4193" y="118"/>
                  </a:lnTo>
                  <a:lnTo>
                    <a:pt x="3779" y="59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8"/>
            <p:cNvSpPr/>
            <p:nvPr/>
          </p:nvSpPr>
          <p:spPr>
            <a:xfrm>
              <a:off x="6964150" y="3658950"/>
              <a:ext cx="194875" cy="175650"/>
            </a:xfrm>
            <a:custGeom>
              <a:rect b="b" l="l" r="r" t="t"/>
              <a:pathLst>
                <a:path extrusionOk="0" h="7026" w="7795">
                  <a:moveTo>
                    <a:pt x="2185" y="0"/>
                  </a:moveTo>
                  <a:lnTo>
                    <a:pt x="1" y="3720"/>
                  </a:lnTo>
                  <a:lnTo>
                    <a:pt x="1359" y="4546"/>
                  </a:lnTo>
                  <a:lnTo>
                    <a:pt x="2540" y="2598"/>
                  </a:lnTo>
                  <a:lnTo>
                    <a:pt x="3366" y="3011"/>
                  </a:lnTo>
                  <a:lnTo>
                    <a:pt x="2303" y="4782"/>
                  </a:lnTo>
                  <a:lnTo>
                    <a:pt x="3661" y="5550"/>
                  </a:lnTo>
                  <a:lnTo>
                    <a:pt x="4665" y="3838"/>
                  </a:lnTo>
                  <a:lnTo>
                    <a:pt x="5373" y="4192"/>
                  </a:lnTo>
                  <a:lnTo>
                    <a:pt x="4193" y="6199"/>
                  </a:lnTo>
                  <a:lnTo>
                    <a:pt x="5610" y="7026"/>
                  </a:lnTo>
                  <a:lnTo>
                    <a:pt x="7794" y="3247"/>
                  </a:lnTo>
                  <a:lnTo>
                    <a:pt x="2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8"/>
            <p:cNvSpPr/>
            <p:nvPr/>
          </p:nvSpPr>
          <p:spPr>
            <a:xfrm>
              <a:off x="6859375" y="3775550"/>
              <a:ext cx="222900" cy="221425"/>
            </a:xfrm>
            <a:custGeom>
              <a:rect b="b" l="l" r="r" t="t"/>
              <a:pathLst>
                <a:path extrusionOk="0" h="8857" w="8916">
                  <a:moveTo>
                    <a:pt x="3602" y="0"/>
                  </a:moveTo>
                  <a:lnTo>
                    <a:pt x="2421" y="1653"/>
                  </a:lnTo>
                  <a:lnTo>
                    <a:pt x="5077" y="3543"/>
                  </a:lnTo>
                  <a:lnTo>
                    <a:pt x="5077" y="3543"/>
                  </a:lnTo>
                  <a:lnTo>
                    <a:pt x="1181" y="3425"/>
                  </a:lnTo>
                  <a:lnTo>
                    <a:pt x="0" y="5078"/>
                  </a:lnTo>
                  <a:lnTo>
                    <a:pt x="5255" y="8856"/>
                  </a:lnTo>
                  <a:lnTo>
                    <a:pt x="6494" y="7203"/>
                  </a:lnTo>
                  <a:lnTo>
                    <a:pt x="3779" y="5255"/>
                  </a:lnTo>
                  <a:lnTo>
                    <a:pt x="7734" y="5432"/>
                  </a:lnTo>
                  <a:lnTo>
                    <a:pt x="8915" y="3779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8"/>
            <p:cNvSpPr/>
            <p:nvPr/>
          </p:nvSpPr>
          <p:spPr>
            <a:xfrm>
              <a:off x="6764900" y="3952675"/>
              <a:ext cx="169775" cy="169750"/>
            </a:xfrm>
            <a:custGeom>
              <a:rect b="b" l="l" r="r" t="t"/>
              <a:pathLst>
                <a:path extrusionOk="0" h="6790" w="6791">
                  <a:moveTo>
                    <a:pt x="3189" y="0"/>
                  </a:moveTo>
                  <a:lnTo>
                    <a:pt x="2775" y="59"/>
                  </a:lnTo>
                  <a:lnTo>
                    <a:pt x="2362" y="177"/>
                  </a:lnTo>
                  <a:lnTo>
                    <a:pt x="2008" y="354"/>
                  </a:lnTo>
                  <a:lnTo>
                    <a:pt x="1595" y="590"/>
                  </a:lnTo>
                  <a:lnTo>
                    <a:pt x="1240" y="886"/>
                  </a:lnTo>
                  <a:lnTo>
                    <a:pt x="886" y="1181"/>
                  </a:lnTo>
                  <a:lnTo>
                    <a:pt x="532" y="1653"/>
                  </a:lnTo>
                  <a:lnTo>
                    <a:pt x="296" y="2066"/>
                  </a:lnTo>
                  <a:lnTo>
                    <a:pt x="119" y="2539"/>
                  </a:lnTo>
                  <a:lnTo>
                    <a:pt x="1" y="2952"/>
                  </a:lnTo>
                  <a:lnTo>
                    <a:pt x="1" y="3424"/>
                  </a:lnTo>
                  <a:lnTo>
                    <a:pt x="1" y="3838"/>
                  </a:lnTo>
                  <a:lnTo>
                    <a:pt x="60" y="4251"/>
                  </a:lnTo>
                  <a:lnTo>
                    <a:pt x="178" y="4664"/>
                  </a:lnTo>
                  <a:lnTo>
                    <a:pt x="1713" y="6022"/>
                  </a:lnTo>
                  <a:lnTo>
                    <a:pt x="3897" y="3542"/>
                  </a:lnTo>
                  <a:lnTo>
                    <a:pt x="2834" y="2598"/>
                  </a:lnTo>
                  <a:lnTo>
                    <a:pt x="1772" y="3779"/>
                  </a:lnTo>
                  <a:lnTo>
                    <a:pt x="1713" y="3483"/>
                  </a:lnTo>
                  <a:lnTo>
                    <a:pt x="1772" y="3129"/>
                  </a:lnTo>
                  <a:lnTo>
                    <a:pt x="1890" y="2834"/>
                  </a:lnTo>
                  <a:lnTo>
                    <a:pt x="2067" y="2598"/>
                  </a:lnTo>
                  <a:lnTo>
                    <a:pt x="2362" y="2303"/>
                  </a:lnTo>
                  <a:lnTo>
                    <a:pt x="2598" y="2125"/>
                  </a:lnTo>
                  <a:lnTo>
                    <a:pt x="2834" y="2066"/>
                  </a:lnTo>
                  <a:lnTo>
                    <a:pt x="3130" y="2007"/>
                  </a:lnTo>
                  <a:lnTo>
                    <a:pt x="3366" y="2007"/>
                  </a:lnTo>
                  <a:lnTo>
                    <a:pt x="3661" y="2125"/>
                  </a:lnTo>
                  <a:lnTo>
                    <a:pt x="3897" y="2244"/>
                  </a:lnTo>
                  <a:lnTo>
                    <a:pt x="4192" y="2480"/>
                  </a:lnTo>
                  <a:lnTo>
                    <a:pt x="4429" y="2716"/>
                  </a:lnTo>
                  <a:lnTo>
                    <a:pt x="4606" y="2952"/>
                  </a:lnTo>
                  <a:lnTo>
                    <a:pt x="4724" y="3188"/>
                  </a:lnTo>
                  <a:lnTo>
                    <a:pt x="4783" y="3424"/>
                  </a:lnTo>
                  <a:lnTo>
                    <a:pt x="4783" y="3660"/>
                  </a:lnTo>
                  <a:lnTo>
                    <a:pt x="4724" y="3897"/>
                  </a:lnTo>
                  <a:lnTo>
                    <a:pt x="4606" y="4133"/>
                  </a:lnTo>
                  <a:lnTo>
                    <a:pt x="4429" y="4369"/>
                  </a:lnTo>
                  <a:lnTo>
                    <a:pt x="4251" y="4546"/>
                  </a:lnTo>
                  <a:lnTo>
                    <a:pt x="4015" y="4664"/>
                  </a:lnTo>
                  <a:lnTo>
                    <a:pt x="3779" y="4723"/>
                  </a:lnTo>
                  <a:lnTo>
                    <a:pt x="3543" y="4723"/>
                  </a:lnTo>
                  <a:lnTo>
                    <a:pt x="2126" y="6376"/>
                  </a:lnTo>
                  <a:lnTo>
                    <a:pt x="2539" y="6612"/>
                  </a:lnTo>
                  <a:lnTo>
                    <a:pt x="3012" y="6730"/>
                  </a:lnTo>
                  <a:lnTo>
                    <a:pt x="3484" y="6790"/>
                  </a:lnTo>
                  <a:lnTo>
                    <a:pt x="4015" y="6730"/>
                  </a:lnTo>
                  <a:lnTo>
                    <a:pt x="4488" y="6612"/>
                  </a:lnTo>
                  <a:lnTo>
                    <a:pt x="4960" y="6376"/>
                  </a:lnTo>
                  <a:lnTo>
                    <a:pt x="5432" y="6022"/>
                  </a:lnTo>
                  <a:lnTo>
                    <a:pt x="5845" y="5609"/>
                  </a:lnTo>
                  <a:lnTo>
                    <a:pt x="6141" y="5255"/>
                  </a:lnTo>
                  <a:lnTo>
                    <a:pt x="6377" y="4841"/>
                  </a:lnTo>
                  <a:lnTo>
                    <a:pt x="6554" y="4428"/>
                  </a:lnTo>
                  <a:lnTo>
                    <a:pt x="6731" y="4015"/>
                  </a:lnTo>
                  <a:lnTo>
                    <a:pt x="6790" y="3601"/>
                  </a:lnTo>
                  <a:lnTo>
                    <a:pt x="6790" y="3188"/>
                  </a:lnTo>
                  <a:lnTo>
                    <a:pt x="6731" y="2775"/>
                  </a:lnTo>
                  <a:lnTo>
                    <a:pt x="6613" y="2421"/>
                  </a:lnTo>
                  <a:lnTo>
                    <a:pt x="6436" y="2007"/>
                  </a:lnTo>
                  <a:lnTo>
                    <a:pt x="6200" y="1653"/>
                  </a:lnTo>
                  <a:lnTo>
                    <a:pt x="5905" y="1299"/>
                  </a:lnTo>
                  <a:lnTo>
                    <a:pt x="5550" y="945"/>
                  </a:lnTo>
                  <a:lnTo>
                    <a:pt x="5196" y="649"/>
                  </a:lnTo>
                  <a:lnTo>
                    <a:pt x="4842" y="413"/>
                  </a:lnTo>
                  <a:lnTo>
                    <a:pt x="4429" y="236"/>
                  </a:lnTo>
                  <a:lnTo>
                    <a:pt x="4015" y="118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8"/>
            <p:cNvSpPr/>
            <p:nvPr/>
          </p:nvSpPr>
          <p:spPr>
            <a:xfrm>
              <a:off x="6680775" y="4057450"/>
              <a:ext cx="149100" cy="153525"/>
            </a:xfrm>
            <a:custGeom>
              <a:rect b="b" l="l" r="r" t="t"/>
              <a:pathLst>
                <a:path extrusionOk="0" h="6141" w="5964">
                  <a:moveTo>
                    <a:pt x="1476" y="1"/>
                  </a:moveTo>
                  <a:lnTo>
                    <a:pt x="0" y="1418"/>
                  </a:lnTo>
                  <a:lnTo>
                    <a:pt x="4487" y="6141"/>
                  </a:lnTo>
                  <a:lnTo>
                    <a:pt x="5963" y="472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8"/>
            <p:cNvSpPr/>
            <p:nvPr/>
          </p:nvSpPr>
          <p:spPr>
            <a:xfrm>
              <a:off x="6537600" y="4115025"/>
              <a:ext cx="224375" cy="225850"/>
            </a:xfrm>
            <a:custGeom>
              <a:rect b="b" l="l" r="r" t="t"/>
              <a:pathLst>
                <a:path extrusionOk="0" h="9034" w="8975">
                  <a:moveTo>
                    <a:pt x="4842" y="0"/>
                  </a:moveTo>
                  <a:lnTo>
                    <a:pt x="3248" y="1299"/>
                  </a:lnTo>
                  <a:lnTo>
                    <a:pt x="5373" y="3838"/>
                  </a:lnTo>
                  <a:lnTo>
                    <a:pt x="1595" y="2657"/>
                  </a:lnTo>
                  <a:lnTo>
                    <a:pt x="1" y="3956"/>
                  </a:lnTo>
                  <a:lnTo>
                    <a:pt x="4133" y="9033"/>
                  </a:lnTo>
                  <a:lnTo>
                    <a:pt x="5727" y="7734"/>
                  </a:lnTo>
                  <a:lnTo>
                    <a:pt x="3602" y="5137"/>
                  </a:lnTo>
                  <a:lnTo>
                    <a:pt x="7380" y="6318"/>
                  </a:lnTo>
                  <a:lnTo>
                    <a:pt x="8975" y="5078"/>
                  </a:lnTo>
                  <a:lnTo>
                    <a:pt x="4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8"/>
            <p:cNvSpPr/>
            <p:nvPr/>
          </p:nvSpPr>
          <p:spPr>
            <a:xfrm>
              <a:off x="6422475" y="4230150"/>
              <a:ext cx="181575" cy="196325"/>
            </a:xfrm>
            <a:custGeom>
              <a:rect b="b" l="l" r="r" t="t"/>
              <a:pathLst>
                <a:path extrusionOk="0" h="7853" w="7263">
                  <a:moveTo>
                    <a:pt x="3602" y="0"/>
                  </a:moveTo>
                  <a:lnTo>
                    <a:pt x="0" y="2421"/>
                  </a:lnTo>
                  <a:lnTo>
                    <a:pt x="886" y="3779"/>
                  </a:lnTo>
                  <a:lnTo>
                    <a:pt x="2834" y="2539"/>
                  </a:lnTo>
                  <a:lnTo>
                    <a:pt x="3366" y="3307"/>
                  </a:lnTo>
                  <a:lnTo>
                    <a:pt x="1654" y="4428"/>
                  </a:lnTo>
                  <a:lnTo>
                    <a:pt x="2539" y="5668"/>
                  </a:lnTo>
                  <a:lnTo>
                    <a:pt x="4192" y="4546"/>
                  </a:lnTo>
                  <a:lnTo>
                    <a:pt x="4665" y="5196"/>
                  </a:lnTo>
                  <a:lnTo>
                    <a:pt x="2716" y="6495"/>
                  </a:lnTo>
                  <a:lnTo>
                    <a:pt x="3661" y="7853"/>
                  </a:lnTo>
                  <a:lnTo>
                    <a:pt x="7262" y="543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8"/>
            <p:cNvSpPr/>
            <p:nvPr/>
          </p:nvSpPr>
          <p:spPr>
            <a:xfrm>
              <a:off x="6304400" y="4305425"/>
              <a:ext cx="174175" cy="194850"/>
            </a:xfrm>
            <a:custGeom>
              <a:rect b="b" l="l" r="r" t="t"/>
              <a:pathLst>
                <a:path extrusionOk="0" h="7794" w="6967">
                  <a:moveTo>
                    <a:pt x="3838" y="0"/>
                  </a:moveTo>
                  <a:lnTo>
                    <a:pt x="0" y="2126"/>
                  </a:lnTo>
                  <a:lnTo>
                    <a:pt x="827" y="3543"/>
                  </a:lnTo>
                  <a:lnTo>
                    <a:pt x="2834" y="2421"/>
                  </a:lnTo>
                  <a:lnTo>
                    <a:pt x="3248" y="3188"/>
                  </a:lnTo>
                  <a:lnTo>
                    <a:pt x="1476" y="4192"/>
                  </a:lnTo>
                  <a:lnTo>
                    <a:pt x="2244" y="5550"/>
                  </a:lnTo>
                  <a:lnTo>
                    <a:pt x="4015" y="4546"/>
                  </a:lnTo>
                  <a:lnTo>
                    <a:pt x="4428" y="5255"/>
                  </a:lnTo>
                  <a:lnTo>
                    <a:pt x="2421" y="6377"/>
                  </a:lnTo>
                  <a:lnTo>
                    <a:pt x="3188" y="7794"/>
                  </a:lnTo>
                  <a:lnTo>
                    <a:pt x="6967" y="5668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8"/>
            <p:cNvSpPr/>
            <p:nvPr/>
          </p:nvSpPr>
          <p:spPr>
            <a:xfrm>
              <a:off x="6155325" y="4370375"/>
              <a:ext cx="191900" cy="187475"/>
            </a:xfrm>
            <a:custGeom>
              <a:rect b="b" l="l" r="r" t="t"/>
              <a:pathLst>
                <a:path extrusionOk="0" h="7499" w="7676">
                  <a:moveTo>
                    <a:pt x="4664" y="4192"/>
                  </a:moveTo>
                  <a:lnTo>
                    <a:pt x="5137" y="5196"/>
                  </a:lnTo>
                  <a:lnTo>
                    <a:pt x="4369" y="5550"/>
                  </a:lnTo>
                  <a:lnTo>
                    <a:pt x="4133" y="5609"/>
                  </a:lnTo>
                  <a:lnTo>
                    <a:pt x="3956" y="5609"/>
                  </a:lnTo>
                  <a:lnTo>
                    <a:pt x="3779" y="5491"/>
                  </a:lnTo>
                  <a:lnTo>
                    <a:pt x="3602" y="5255"/>
                  </a:lnTo>
                  <a:lnTo>
                    <a:pt x="3543" y="5018"/>
                  </a:lnTo>
                  <a:lnTo>
                    <a:pt x="3602" y="4841"/>
                  </a:lnTo>
                  <a:lnTo>
                    <a:pt x="3720" y="4664"/>
                  </a:lnTo>
                  <a:lnTo>
                    <a:pt x="3956" y="4546"/>
                  </a:lnTo>
                  <a:lnTo>
                    <a:pt x="4664" y="4192"/>
                  </a:lnTo>
                  <a:close/>
                  <a:moveTo>
                    <a:pt x="5019" y="0"/>
                  </a:moveTo>
                  <a:lnTo>
                    <a:pt x="3189" y="827"/>
                  </a:lnTo>
                  <a:lnTo>
                    <a:pt x="4133" y="2952"/>
                  </a:lnTo>
                  <a:lnTo>
                    <a:pt x="2067" y="1358"/>
                  </a:lnTo>
                  <a:lnTo>
                    <a:pt x="0" y="2244"/>
                  </a:lnTo>
                  <a:lnTo>
                    <a:pt x="2303" y="3956"/>
                  </a:lnTo>
                  <a:lnTo>
                    <a:pt x="2067" y="4192"/>
                  </a:lnTo>
                  <a:lnTo>
                    <a:pt x="1890" y="4487"/>
                  </a:lnTo>
                  <a:lnTo>
                    <a:pt x="1713" y="4723"/>
                  </a:lnTo>
                  <a:lnTo>
                    <a:pt x="1653" y="5018"/>
                  </a:lnTo>
                  <a:lnTo>
                    <a:pt x="1594" y="5373"/>
                  </a:lnTo>
                  <a:lnTo>
                    <a:pt x="1594" y="5668"/>
                  </a:lnTo>
                  <a:lnTo>
                    <a:pt x="1653" y="5963"/>
                  </a:lnTo>
                  <a:lnTo>
                    <a:pt x="1772" y="6258"/>
                  </a:lnTo>
                  <a:lnTo>
                    <a:pt x="1949" y="6494"/>
                  </a:lnTo>
                  <a:lnTo>
                    <a:pt x="2067" y="6731"/>
                  </a:lnTo>
                  <a:lnTo>
                    <a:pt x="2303" y="6967"/>
                  </a:lnTo>
                  <a:lnTo>
                    <a:pt x="2480" y="7144"/>
                  </a:lnTo>
                  <a:lnTo>
                    <a:pt x="2716" y="7262"/>
                  </a:lnTo>
                  <a:lnTo>
                    <a:pt x="3011" y="7380"/>
                  </a:lnTo>
                  <a:lnTo>
                    <a:pt x="3248" y="7439"/>
                  </a:lnTo>
                  <a:lnTo>
                    <a:pt x="3602" y="7498"/>
                  </a:lnTo>
                  <a:lnTo>
                    <a:pt x="3897" y="7498"/>
                  </a:lnTo>
                  <a:lnTo>
                    <a:pt x="4251" y="7439"/>
                  </a:lnTo>
                  <a:lnTo>
                    <a:pt x="4546" y="7321"/>
                  </a:lnTo>
                  <a:lnTo>
                    <a:pt x="4901" y="7203"/>
                  </a:lnTo>
                  <a:lnTo>
                    <a:pt x="7675" y="5963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8"/>
            <p:cNvSpPr/>
            <p:nvPr/>
          </p:nvSpPr>
          <p:spPr>
            <a:xfrm>
              <a:off x="5988525" y="4451550"/>
              <a:ext cx="146150" cy="180075"/>
            </a:xfrm>
            <a:custGeom>
              <a:rect b="b" l="l" r="r" t="t"/>
              <a:pathLst>
                <a:path extrusionOk="0" h="7203" w="5846">
                  <a:moveTo>
                    <a:pt x="3071" y="4133"/>
                  </a:moveTo>
                  <a:lnTo>
                    <a:pt x="3425" y="5255"/>
                  </a:lnTo>
                  <a:lnTo>
                    <a:pt x="2894" y="5432"/>
                  </a:lnTo>
                  <a:lnTo>
                    <a:pt x="2599" y="5491"/>
                  </a:lnTo>
                  <a:lnTo>
                    <a:pt x="2363" y="5432"/>
                  </a:lnTo>
                  <a:lnTo>
                    <a:pt x="2244" y="5255"/>
                  </a:lnTo>
                  <a:lnTo>
                    <a:pt x="2126" y="5019"/>
                  </a:lnTo>
                  <a:lnTo>
                    <a:pt x="2067" y="4782"/>
                  </a:lnTo>
                  <a:lnTo>
                    <a:pt x="2126" y="4546"/>
                  </a:lnTo>
                  <a:lnTo>
                    <a:pt x="2303" y="4369"/>
                  </a:lnTo>
                  <a:lnTo>
                    <a:pt x="2540" y="4251"/>
                  </a:lnTo>
                  <a:lnTo>
                    <a:pt x="3071" y="4133"/>
                  </a:lnTo>
                  <a:close/>
                  <a:moveTo>
                    <a:pt x="3957" y="0"/>
                  </a:moveTo>
                  <a:lnTo>
                    <a:pt x="2008" y="591"/>
                  </a:lnTo>
                  <a:lnTo>
                    <a:pt x="2599" y="2539"/>
                  </a:lnTo>
                  <a:lnTo>
                    <a:pt x="1831" y="2775"/>
                  </a:lnTo>
                  <a:lnTo>
                    <a:pt x="1477" y="2952"/>
                  </a:lnTo>
                  <a:lnTo>
                    <a:pt x="1182" y="3070"/>
                  </a:lnTo>
                  <a:lnTo>
                    <a:pt x="887" y="3247"/>
                  </a:lnTo>
                  <a:lnTo>
                    <a:pt x="650" y="3484"/>
                  </a:lnTo>
                  <a:lnTo>
                    <a:pt x="414" y="3720"/>
                  </a:lnTo>
                  <a:lnTo>
                    <a:pt x="296" y="3956"/>
                  </a:lnTo>
                  <a:lnTo>
                    <a:pt x="178" y="4192"/>
                  </a:lnTo>
                  <a:lnTo>
                    <a:pt x="60" y="4487"/>
                  </a:lnTo>
                  <a:lnTo>
                    <a:pt x="1" y="4782"/>
                  </a:lnTo>
                  <a:lnTo>
                    <a:pt x="1" y="5078"/>
                  </a:lnTo>
                  <a:lnTo>
                    <a:pt x="60" y="5373"/>
                  </a:lnTo>
                  <a:lnTo>
                    <a:pt x="119" y="5668"/>
                  </a:lnTo>
                  <a:lnTo>
                    <a:pt x="296" y="6081"/>
                  </a:lnTo>
                  <a:lnTo>
                    <a:pt x="532" y="6495"/>
                  </a:lnTo>
                  <a:lnTo>
                    <a:pt x="827" y="6790"/>
                  </a:lnTo>
                  <a:lnTo>
                    <a:pt x="1182" y="7026"/>
                  </a:lnTo>
                  <a:lnTo>
                    <a:pt x="1654" y="7144"/>
                  </a:lnTo>
                  <a:lnTo>
                    <a:pt x="2067" y="7203"/>
                  </a:lnTo>
                  <a:lnTo>
                    <a:pt x="2599" y="7203"/>
                  </a:lnTo>
                  <a:lnTo>
                    <a:pt x="3130" y="7085"/>
                  </a:lnTo>
                  <a:lnTo>
                    <a:pt x="5846" y="6199"/>
                  </a:lnTo>
                  <a:lnTo>
                    <a:pt x="3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8"/>
            <p:cNvSpPr/>
            <p:nvPr/>
          </p:nvSpPr>
          <p:spPr>
            <a:xfrm>
              <a:off x="5792225" y="450762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602" y="1949"/>
                  </a:moveTo>
                  <a:lnTo>
                    <a:pt x="3897" y="2008"/>
                  </a:lnTo>
                  <a:lnTo>
                    <a:pt x="4074" y="2185"/>
                  </a:lnTo>
                  <a:lnTo>
                    <a:pt x="4252" y="2362"/>
                  </a:lnTo>
                  <a:lnTo>
                    <a:pt x="4429" y="2539"/>
                  </a:lnTo>
                  <a:lnTo>
                    <a:pt x="4547" y="2835"/>
                  </a:lnTo>
                  <a:lnTo>
                    <a:pt x="4606" y="3130"/>
                  </a:lnTo>
                  <a:lnTo>
                    <a:pt x="4665" y="3425"/>
                  </a:lnTo>
                  <a:lnTo>
                    <a:pt x="4665" y="3720"/>
                  </a:lnTo>
                  <a:lnTo>
                    <a:pt x="4606" y="4015"/>
                  </a:lnTo>
                  <a:lnTo>
                    <a:pt x="4488" y="4252"/>
                  </a:lnTo>
                  <a:lnTo>
                    <a:pt x="4370" y="4429"/>
                  </a:lnTo>
                  <a:lnTo>
                    <a:pt x="4133" y="4606"/>
                  </a:lnTo>
                  <a:lnTo>
                    <a:pt x="3897" y="4724"/>
                  </a:lnTo>
                  <a:lnTo>
                    <a:pt x="3661" y="4783"/>
                  </a:lnTo>
                  <a:lnTo>
                    <a:pt x="3366" y="4842"/>
                  </a:lnTo>
                  <a:lnTo>
                    <a:pt x="3071" y="4842"/>
                  </a:lnTo>
                  <a:lnTo>
                    <a:pt x="2835" y="4724"/>
                  </a:lnTo>
                  <a:lnTo>
                    <a:pt x="2657" y="4606"/>
                  </a:lnTo>
                  <a:lnTo>
                    <a:pt x="2480" y="4429"/>
                  </a:lnTo>
                  <a:lnTo>
                    <a:pt x="2303" y="4193"/>
                  </a:lnTo>
                  <a:lnTo>
                    <a:pt x="2185" y="3956"/>
                  </a:lnTo>
                  <a:lnTo>
                    <a:pt x="2126" y="3602"/>
                  </a:lnTo>
                  <a:lnTo>
                    <a:pt x="2067" y="3307"/>
                  </a:lnTo>
                  <a:lnTo>
                    <a:pt x="2067" y="3012"/>
                  </a:lnTo>
                  <a:lnTo>
                    <a:pt x="2126" y="2776"/>
                  </a:lnTo>
                  <a:lnTo>
                    <a:pt x="2244" y="2539"/>
                  </a:lnTo>
                  <a:lnTo>
                    <a:pt x="2362" y="2303"/>
                  </a:lnTo>
                  <a:lnTo>
                    <a:pt x="2539" y="2185"/>
                  </a:lnTo>
                  <a:lnTo>
                    <a:pt x="2776" y="2067"/>
                  </a:lnTo>
                  <a:lnTo>
                    <a:pt x="3071" y="1949"/>
                  </a:lnTo>
                  <a:close/>
                  <a:moveTo>
                    <a:pt x="3602" y="1"/>
                  </a:moveTo>
                  <a:lnTo>
                    <a:pt x="3130" y="60"/>
                  </a:lnTo>
                  <a:lnTo>
                    <a:pt x="2717" y="119"/>
                  </a:lnTo>
                  <a:lnTo>
                    <a:pt x="2303" y="178"/>
                  </a:lnTo>
                  <a:lnTo>
                    <a:pt x="1890" y="355"/>
                  </a:lnTo>
                  <a:lnTo>
                    <a:pt x="1477" y="591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91" y="1477"/>
                  </a:lnTo>
                  <a:lnTo>
                    <a:pt x="355" y="1831"/>
                  </a:lnTo>
                  <a:lnTo>
                    <a:pt x="178" y="2244"/>
                  </a:lnTo>
                  <a:lnTo>
                    <a:pt x="60" y="2657"/>
                  </a:lnTo>
                  <a:lnTo>
                    <a:pt x="1" y="3130"/>
                  </a:lnTo>
                  <a:lnTo>
                    <a:pt x="1" y="3543"/>
                  </a:lnTo>
                  <a:lnTo>
                    <a:pt x="60" y="4015"/>
                  </a:lnTo>
                  <a:lnTo>
                    <a:pt x="178" y="4488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22" y="5964"/>
                  </a:lnTo>
                  <a:lnTo>
                    <a:pt x="1477" y="6200"/>
                  </a:lnTo>
                  <a:lnTo>
                    <a:pt x="1831" y="6377"/>
                  </a:lnTo>
                  <a:lnTo>
                    <a:pt x="2244" y="6554"/>
                  </a:lnTo>
                  <a:lnTo>
                    <a:pt x="2657" y="6672"/>
                  </a:lnTo>
                  <a:lnTo>
                    <a:pt x="3130" y="6731"/>
                  </a:lnTo>
                  <a:lnTo>
                    <a:pt x="3543" y="6731"/>
                  </a:lnTo>
                  <a:lnTo>
                    <a:pt x="4015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196" y="6200"/>
                  </a:lnTo>
                  <a:lnTo>
                    <a:pt x="5550" y="5905"/>
                  </a:lnTo>
                  <a:lnTo>
                    <a:pt x="5905" y="5609"/>
                  </a:lnTo>
                  <a:lnTo>
                    <a:pt x="6141" y="5255"/>
                  </a:lnTo>
                  <a:lnTo>
                    <a:pt x="6377" y="4901"/>
                  </a:lnTo>
                  <a:lnTo>
                    <a:pt x="6554" y="4488"/>
                  </a:lnTo>
                  <a:lnTo>
                    <a:pt x="6672" y="4074"/>
                  </a:lnTo>
                  <a:lnTo>
                    <a:pt x="6731" y="3661"/>
                  </a:lnTo>
                  <a:lnTo>
                    <a:pt x="6731" y="3189"/>
                  </a:lnTo>
                  <a:lnTo>
                    <a:pt x="6672" y="2717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477"/>
                  </a:lnTo>
                  <a:lnTo>
                    <a:pt x="5905" y="1122"/>
                  </a:lnTo>
                  <a:lnTo>
                    <a:pt x="5550" y="827"/>
                  </a:lnTo>
                  <a:lnTo>
                    <a:pt x="5196" y="591"/>
                  </a:lnTo>
                  <a:lnTo>
                    <a:pt x="4842" y="355"/>
                  </a:lnTo>
                  <a:lnTo>
                    <a:pt x="4429" y="178"/>
                  </a:lnTo>
                  <a:lnTo>
                    <a:pt x="4015" y="60"/>
                  </a:lnTo>
                  <a:lnTo>
                    <a:pt x="3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48"/>
            <p:cNvSpPr/>
            <p:nvPr/>
          </p:nvSpPr>
          <p:spPr>
            <a:xfrm>
              <a:off x="5615125" y="4529775"/>
              <a:ext cx="153525" cy="169750"/>
            </a:xfrm>
            <a:custGeom>
              <a:rect b="b" l="l" r="r" t="t"/>
              <a:pathLst>
                <a:path extrusionOk="0" h="6790" w="6141">
                  <a:moveTo>
                    <a:pt x="3838" y="3897"/>
                  </a:moveTo>
                  <a:lnTo>
                    <a:pt x="3956" y="5019"/>
                  </a:lnTo>
                  <a:lnTo>
                    <a:pt x="3129" y="5078"/>
                  </a:lnTo>
                  <a:lnTo>
                    <a:pt x="2893" y="5078"/>
                  </a:lnTo>
                  <a:lnTo>
                    <a:pt x="2657" y="4960"/>
                  </a:lnTo>
                  <a:lnTo>
                    <a:pt x="2539" y="4782"/>
                  </a:lnTo>
                  <a:lnTo>
                    <a:pt x="2480" y="4546"/>
                  </a:lnTo>
                  <a:lnTo>
                    <a:pt x="2480" y="4310"/>
                  </a:lnTo>
                  <a:lnTo>
                    <a:pt x="2598" y="4133"/>
                  </a:lnTo>
                  <a:lnTo>
                    <a:pt x="2775" y="4015"/>
                  </a:lnTo>
                  <a:lnTo>
                    <a:pt x="3011" y="3956"/>
                  </a:lnTo>
                  <a:lnTo>
                    <a:pt x="3838" y="3897"/>
                  </a:lnTo>
                  <a:close/>
                  <a:moveTo>
                    <a:pt x="5550" y="0"/>
                  </a:moveTo>
                  <a:lnTo>
                    <a:pt x="3483" y="177"/>
                  </a:lnTo>
                  <a:lnTo>
                    <a:pt x="3719" y="2539"/>
                  </a:lnTo>
                  <a:lnTo>
                    <a:pt x="2244" y="296"/>
                  </a:lnTo>
                  <a:lnTo>
                    <a:pt x="0" y="532"/>
                  </a:lnTo>
                  <a:lnTo>
                    <a:pt x="1653" y="2893"/>
                  </a:lnTo>
                  <a:lnTo>
                    <a:pt x="1358" y="3011"/>
                  </a:lnTo>
                  <a:lnTo>
                    <a:pt x="1063" y="3247"/>
                  </a:lnTo>
                  <a:lnTo>
                    <a:pt x="886" y="3425"/>
                  </a:lnTo>
                  <a:lnTo>
                    <a:pt x="708" y="3720"/>
                  </a:lnTo>
                  <a:lnTo>
                    <a:pt x="531" y="3956"/>
                  </a:lnTo>
                  <a:lnTo>
                    <a:pt x="472" y="4251"/>
                  </a:lnTo>
                  <a:lnTo>
                    <a:pt x="413" y="4546"/>
                  </a:lnTo>
                  <a:lnTo>
                    <a:pt x="413" y="4901"/>
                  </a:lnTo>
                  <a:lnTo>
                    <a:pt x="472" y="5196"/>
                  </a:lnTo>
                  <a:lnTo>
                    <a:pt x="531" y="5432"/>
                  </a:lnTo>
                  <a:lnTo>
                    <a:pt x="649" y="5727"/>
                  </a:lnTo>
                  <a:lnTo>
                    <a:pt x="827" y="5963"/>
                  </a:lnTo>
                  <a:lnTo>
                    <a:pt x="1004" y="6140"/>
                  </a:lnTo>
                  <a:lnTo>
                    <a:pt x="1181" y="6317"/>
                  </a:lnTo>
                  <a:lnTo>
                    <a:pt x="1417" y="6495"/>
                  </a:lnTo>
                  <a:lnTo>
                    <a:pt x="1712" y="6613"/>
                  </a:lnTo>
                  <a:lnTo>
                    <a:pt x="2007" y="6731"/>
                  </a:lnTo>
                  <a:lnTo>
                    <a:pt x="2362" y="6790"/>
                  </a:lnTo>
                  <a:lnTo>
                    <a:pt x="3070" y="6790"/>
                  </a:lnTo>
                  <a:lnTo>
                    <a:pt x="6140" y="6495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48"/>
            <p:cNvSpPr/>
            <p:nvPr/>
          </p:nvSpPr>
          <p:spPr>
            <a:xfrm>
              <a:off x="5461600" y="4543050"/>
              <a:ext cx="138775" cy="163850"/>
            </a:xfrm>
            <a:custGeom>
              <a:rect b="b" l="l" r="r" t="t"/>
              <a:pathLst>
                <a:path extrusionOk="0" h="6554" w="5551">
                  <a:moveTo>
                    <a:pt x="1831" y="1"/>
                  </a:moveTo>
                  <a:lnTo>
                    <a:pt x="1772" y="4901"/>
                  </a:lnTo>
                  <a:lnTo>
                    <a:pt x="60" y="4842"/>
                  </a:lnTo>
                  <a:lnTo>
                    <a:pt x="1" y="6495"/>
                  </a:lnTo>
                  <a:lnTo>
                    <a:pt x="5492" y="6554"/>
                  </a:lnTo>
                  <a:lnTo>
                    <a:pt x="5551" y="4960"/>
                  </a:lnTo>
                  <a:lnTo>
                    <a:pt x="3838" y="4901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48"/>
            <p:cNvSpPr/>
            <p:nvPr/>
          </p:nvSpPr>
          <p:spPr>
            <a:xfrm>
              <a:off x="5315500" y="4537150"/>
              <a:ext cx="128425" cy="166800"/>
            </a:xfrm>
            <a:custGeom>
              <a:rect b="b" l="l" r="r" t="t"/>
              <a:pathLst>
                <a:path extrusionOk="0" h="6672" w="5137">
                  <a:moveTo>
                    <a:pt x="3070" y="1"/>
                  </a:moveTo>
                  <a:lnTo>
                    <a:pt x="2893" y="2480"/>
                  </a:lnTo>
                  <a:lnTo>
                    <a:pt x="1063" y="2303"/>
                  </a:lnTo>
                  <a:lnTo>
                    <a:pt x="886" y="3838"/>
                  </a:lnTo>
                  <a:lnTo>
                    <a:pt x="2716" y="3956"/>
                  </a:lnTo>
                  <a:lnTo>
                    <a:pt x="2657" y="4901"/>
                  </a:lnTo>
                  <a:lnTo>
                    <a:pt x="118" y="4665"/>
                  </a:lnTo>
                  <a:lnTo>
                    <a:pt x="0" y="6259"/>
                  </a:lnTo>
                  <a:lnTo>
                    <a:pt x="4546" y="6672"/>
                  </a:lnTo>
                  <a:lnTo>
                    <a:pt x="5136" y="17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48"/>
            <p:cNvSpPr/>
            <p:nvPr/>
          </p:nvSpPr>
          <p:spPr>
            <a:xfrm>
              <a:off x="5128050" y="4512050"/>
              <a:ext cx="168275" cy="166825"/>
            </a:xfrm>
            <a:custGeom>
              <a:rect b="b" l="l" r="r" t="t"/>
              <a:pathLst>
                <a:path extrusionOk="0" h="6673" w="6731">
                  <a:moveTo>
                    <a:pt x="3306" y="1890"/>
                  </a:moveTo>
                  <a:lnTo>
                    <a:pt x="3601" y="1949"/>
                  </a:lnTo>
                  <a:lnTo>
                    <a:pt x="3897" y="2008"/>
                  </a:lnTo>
                  <a:lnTo>
                    <a:pt x="4133" y="2126"/>
                  </a:lnTo>
                  <a:lnTo>
                    <a:pt x="4310" y="2303"/>
                  </a:lnTo>
                  <a:lnTo>
                    <a:pt x="4487" y="2480"/>
                  </a:lnTo>
                  <a:lnTo>
                    <a:pt x="4546" y="2717"/>
                  </a:lnTo>
                  <a:lnTo>
                    <a:pt x="4605" y="3012"/>
                  </a:lnTo>
                  <a:lnTo>
                    <a:pt x="4664" y="3248"/>
                  </a:lnTo>
                  <a:lnTo>
                    <a:pt x="4605" y="3602"/>
                  </a:lnTo>
                  <a:lnTo>
                    <a:pt x="4546" y="3897"/>
                  </a:lnTo>
                  <a:lnTo>
                    <a:pt x="4428" y="4193"/>
                  </a:lnTo>
                  <a:lnTo>
                    <a:pt x="4251" y="4370"/>
                  </a:lnTo>
                  <a:lnTo>
                    <a:pt x="4074" y="4547"/>
                  </a:lnTo>
                  <a:lnTo>
                    <a:pt x="3897" y="4724"/>
                  </a:lnTo>
                  <a:lnTo>
                    <a:pt x="3601" y="4783"/>
                  </a:lnTo>
                  <a:lnTo>
                    <a:pt x="3365" y="4842"/>
                  </a:lnTo>
                  <a:lnTo>
                    <a:pt x="3070" y="4783"/>
                  </a:lnTo>
                  <a:lnTo>
                    <a:pt x="2775" y="4724"/>
                  </a:lnTo>
                  <a:lnTo>
                    <a:pt x="2539" y="4606"/>
                  </a:lnTo>
                  <a:lnTo>
                    <a:pt x="2362" y="4429"/>
                  </a:lnTo>
                  <a:lnTo>
                    <a:pt x="2244" y="4252"/>
                  </a:lnTo>
                  <a:lnTo>
                    <a:pt x="2125" y="4016"/>
                  </a:lnTo>
                  <a:lnTo>
                    <a:pt x="2066" y="3720"/>
                  </a:lnTo>
                  <a:lnTo>
                    <a:pt x="2066" y="3425"/>
                  </a:lnTo>
                  <a:lnTo>
                    <a:pt x="2066" y="3130"/>
                  </a:lnTo>
                  <a:lnTo>
                    <a:pt x="2185" y="2835"/>
                  </a:lnTo>
                  <a:lnTo>
                    <a:pt x="2303" y="2540"/>
                  </a:lnTo>
                  <a:lnTo>
                    <a:pt x="2421" y="2303"/>
                  </a:lnTo>
                  <a:lnTo>
                    <a:pt x="2598" y="2126"/>
                  </a:lnTo>
                  <a:lnTo>
                    <a:pt x="2834" y="2008"/>
                  </a:lnTo>
                  <a:lnTo>
                    <a:pt x="3070" y="1949"/>
                  </a:lnTo>
                  <a:lnTo>
                    <a:pt x="3306" y="1890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17" y="532"/>
                  </a:lnTo>
                  <a:lnTo>
                    <a:pt x="1122" y="827"/>
                  </a:lnTo>
                  <a:lnTo>
                    <a:pt x="827" y="1123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76"/>
                  </a:lnTo>
                  <a:lnTo>
                    <a:pt x="0" y="3189"/>
                  </a:lnTo>
                  <a:lnTo>
                    <a:pt x="0" y="3661"/>
                  </a:lnTo>
                  <a:lnTo>
                    <a:pt x="59" y="4075"/>
                  </a:lnTo>
                  <a:lnTo>
                    <a:pt x="177" y="4547"/>
                  </a:lnTo>
                  <a:lnTo>
                    <a:pt x="354" y="4901"/>
                  </a:lnTo>
                  <a:lnTo>
                    <a:pt x="590" y="5314"/>
                  </a:lnTo>
                  <a:lnTo>
                    <a:pt x="827" y="5610"/>
                  </a:lnTo>
                  <a:lnTo>
                    <a:pt x="1181" y="5905"/>
                  </a:lnTo>
                  <a:lnTo>
                    <a:pt x="1535" y="6200"/>
                  </a:lnTo>
                  <a:lnTo>
                    <a:pt x="1889" y="6377"/>
                  </a:lnTo>
                  <a:lnTo>
                    <a:pt x="2303" y="6554"/>
                  </a:lnTo>
                  <a:lnTo>
                    <a:pt x="2716" y="6672"/>
                  </a:lnTo>
                  <a:lnTo>
                    <a:pt x="3601" y="6672"/>
                  </a:lnTo>
                  <a:lnTo>
                    <a:pt x="4074" y="6613"/>
                  </a:lnTo>
                  <a:lnTo>
                    <a:pt x="4487" y="6554"/>
                  </a:lnTo>
                  <a:lnTo>
                    <a:pt x="4900" y="6377"/>
                  </a:lnTo>
                  <a:lnTo>
                    <a:pt x="5255" y="6141"/>
                  </a:lnTo>
                  <a:lnTo>
                    <a:pt x="5609" y="5905"/>
                  </a:lnTo>
                  <a:lnTo>
                    <a:pt x="5904" y="5551"/>
                  </a:lnTo>
                  <a:lnTo>
                    <a:pt x="6140" y="5196"/>
                  </a:lnTo>
                  <a:lnTo>
                    <a:pt x="6376" y="4842"/>
                  </a:lnTo>
                  <a:lnTo>
                    <a:pt x="6553" y="4429"/>
                  </a:lnTo>
                  <a:lnTo>
                    <a:pt x="6671" y="3956"/>
                  </a:lnTo>
                  <a:lnTo>
                    <a:pt x="6731" y="3484"/>
                  </a:lnTo>
                  <a:lnTo>
                    <a:pt x="6671" y="3071"/>
                  </a:lnTo>
                  <a:lnTo>
                    <a:pt x="6612" y="2599"/>
                  </a:lnTo>
                  <a:lnTo>
                    <a:pt x="6494" y="2185"/>
                  </a:lnTo>
                  <a:lnTo>
                    <a:pt x="6317" y="1772"/>
                  </a:lnTo>
                  <a:lnTo>
                    <a:pt x="6140" y="1418"/>
                  </a:lnTo>
                  <a:lnTo>
                    <a:pt x="5845" y="1064"/>
                  </a:lnTo>
                  <a:lnTo>
                    <a:pt x="5550" y="768"/>
                  </a:lnTo>
                  <a:lnTo>
                    <a:pt x="5196" y="532"/>
                  </a:lnTo>
                  <a:lnTo>
                    <a:pt x="4782" y="296"/>
                  </a:lnTo>
                  <a:lnTo>
                    <a:pt x="4369" y="178"/>
                  </a:lnTo>
                  <a:lnTo>
                    <a:pt x="3956" y="60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48"/>
            <p:cNvSpPr/>
            <p:nvPr/>
          </p:nvSpPr>
          <p:spPr>
            <a:xfrm>
              <a:off x="5012925" y="4464825"/>
              <a:ext cx="106275" cy="184525"/>
            </a:xfrm>
            <a:custGeom>
              <a:rect b="b" l="l" r="r" t="t"/>
              <a:pathLst>
                <a:path extrusionOk="0" h="7381" w="4251">
                  <a:moveTo>
                    <a:pt x="413" y="1"/>
                  </a:moveTo>
                  <a:lnTo>
                    <a:pt x="0" y="1477"/>
                  </a:lnTo>
                  <a:lnTo>
                    <a:pt x="1889" y="2067"/>
                  </a:lnTo>
                  <a:lnTo>
                    <a:pt x="531" y="6849"/>
                  </a:lnTo>
                  <a:lnTo>
                    <a:pt x="2480" y="7380"/>
                  </a:lnTo>
                  <a:lnTo>
                    <a:pt x="4251" y="1122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8"/>
            <p:cNvSpPr/>
            <p:nvPr/>
          </p:nvSpPr>
          <p:spPr>
            <a:xfrm>
              <a:off x="4897775" y="4439725"/>
              <a:ext cx="101875" cy="171250"/>
            </a:xfrm>
            <a:custGeom>
              <a:rect b="b" l="l" r="r" t="t"/>
              <a:pathLst>
                <a:path extrusionOk="0" h="6850" w="4075">
                  <a:moveTo>
                    <a:pt x="2185" y="1"/>
                  </a:moveTo>
                  <a:lnTo>
                    <a:pt x="1" y="6141"/>
                  </a:lnTo>
                  <a:lnTo>
                    <a:pt x="1949" y="6849"/>
                  </a:lnTo>
                  <a:lnTo>
                    <a:pt x="4075" y="709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8"/>
            <p:cNvSpPr/>
            <p:nvPr/>
          </p:nvSpPr>
          <p:spPr>
            <a:xfrm>
              <a:off x="4732475" y="4389550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25" y="1890"/>
                  </a:moveTo>
                  <a:lnTo>
                    <a:pt x="3720" y="1949"/>
                  </a:lnTo>
                  <a:lnTo>
                    <a:pt x="3956" y="2067"/>
                  </a:lnTo>
                  <a:lnTo>
                    <a:pt x="4192" y="2185"/>
                  </a:lnTo>
                  <a:lnTo>
                    <a:pt x="4428" y="2362"/>
                  </a:lnTo>
                  <a:lnTo>
                    <a:pt x="4547" y="2539"/>
                  </a:lnTo>
                  <a:lnTo>
                    <a:pt x="4665" y="2775"/>
                  </a:lnTo>
                  <a:lnTo>
                    <a:pt x="4724" y="3071"/>
                  </a:lnTo>
                  <a:lnTo>
                    <a:pt x="4724" y="3307"/>
                  </a:lnTo>
                  <a:lnTo>
                    <a:pt x="4665" y="3602"/>
                  </a:lnTo>
                  <a:lnTo>
                    <a:pt x="4547" y="3897"/>
                  </a:lnTo>
                  <a:lnTo>
                    <a:pt x="4428" y="4192"/>
                  </a:lnTo>
                  <a:lnTo>
                    <a:pt x="4251" y="4429"/>
                  </a:lnTo>
                  <a:lnTo>
                    <a:pt x="4015" y="4606"/>
                  </a:lnTo>
                  <a:lnTo>
                    <a:pt x="3838" y="4724"/>
                  </a:lnTo>
                  <a:lnTo>
                    <a:pt x="3602" y="4783"/>
                  </a:lnTo>
                  <a:lnTo>
                    <a:pt x="3307" y="4842"/>
                  </a:lnTo>
                  <a:lnTo>
                    <a:pt x="3071" y="4783"/>
                  </a:lnTo>
                  <a:lnTo>
                    <a:pt x="2775" y="4724"/>
                  </a:lnTo>
                  <a:lnTo>
                    <a:pt x="2539" y="4547"/>
                  </a:lnTo>
                  <a:lnTo>
                    <a:pt x="2362" y="4369"/>
                  </a:lnTo>
                  <a:lnTo>
                    <a:pt x="2185" y="4192"/>
                  </a:lnTo>
                  <a:lnTo>
                    <a:pt x="2067" y="3956"/>
                  </a:lnTo>
                  <a:lnTo>
                    <a:pt x="2067" y="3720"/>
                  </a:lnTo>
                  <a:lnTo>
                    <a:pt x="2067" y="3425"/>
                  </a:lnTo>
                  <a:lnTo>
                    <a:pt x="2126" y="3130"/>
                  </a:lnTo>
                  <a:lnTo>
                    <a:pt x="2244" y="2834"/>
                  </a:lnTo>
                  <a:lnTo>
                    <a:pt x="2362" y="2598"/>
                  </a:lnTo>
                  <a:lnTo>
                    <a:pt x="2539" y="2362"/>
                  </a:lnTo>
                  <a:lnTo>
                    <a:pt x="2716" y="2185"/>
                  </a:lnTo>
                  <a:lnTo>
                    <a:pt x="2953" y="2008"/>
                  </a:lnTo>
                  <a:lnTo>
                    <a:pt x="3189" y="1949"/>
                  </a:lnTo>
                  <a:lnTo>
                    <a:pt x="3425" y="1890"/>
                  </a:lnTo>
                  <a:close/>
                  <a:moveTo>
                    <a:pt x="3012" y="1"/>
                  </a:moveTo>
                  <a:lnTo>
                    <a:pt x="2598" y="60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7" y="591"/>
                  </a:lnTo>
                  <a:lnTo>
                    <a:pt x="1063" y="886"/>
                  </a:lnTo>
                  <a:lnTo>
                    <a:pt x="768" y="1240"/>
                  </a:lnTo>
                  <a:lnTo>
                    <a:pt x="532" y="1595"/>
                  </a:lnTo>
                  <a:lnTo>
                    <a:pt x="296" y="2008"/>
                  </a:lnTo>
                  <a:lnTo>
                    <a:pt x="178" y="2421"/>
                  </a:lnTo>
                  <a:lnTo>
                    <a:pt x="60" y="2894"/>
                  </a:lnTo>
                  <a:lnTo>
                    <a:pt x="1" y="3307"/>
                  </a:lnTo>
                  <a:lnTo>
                    <a:pt x="60" y="3779"/>
                  </a:lnTo>
                  <a:lnTo>
                    <a:pt x="119" y="4192"/>
                  </a:lnTo>
                  <a:lnTo>
                    <a:pt x="237" y="4606"/>
                  </a:lnTo>
                  <a:lnTo>
                    <a:pt x="414" y="4960"/>
                  </a:lnTo>
                  <a:lnTo>
                    <a:pt x="650" y="5373"/>
                  </a:lnTo>
                  <a:lnTo>
                    <a:pt x="945" y="5668"/>
                  </a:lnTo>
                  <a:lnTo>
                    <a:pt x="1240" y="5964"/>
                  </a:lnTo>
                  <a:lnTo>
                    <a:pt x="1595" y="6200"/>
                  </a:lnTo>
                  <a:lnTo>
                    <a:pt x="2008" y="6436"/>
                  </a:lnTo>
                  <a:lnTo>
                    <a:pt x="2421" y="6554"/>
                  </a:lnTo>
                  <a:lnTo>
                    <a:pt x="2893" y="6672"/>
                  </a:lnTo>
                  <a:lnTo>
                    <a:pt x="3307" y="6731"/>
                  </a:lnTo>
                  <a:lnTo>
                    <a:pt x="3720" y="6731"/>
                  </a:lnTo>
                  <a:lnTo>
                    <a:pt x="4192" y="6672"/>
                  </a:lnTo>
                  <a:lnTo>
                    <a:pt x="4606" y="6554"/>
                  </a:lnTo>
                  <a:lnTo>
                    <a:pt x="4960" y="6377"/>
                  </a:lnTo>
                  <a:lnTo>
                    <a:pt x="5314" y="6141"/>
                  </a:lnTo>
                  <a:lnTo>
                    <a:pt x="5668" y="5845"/>
                  </a:lnTo>
                  <a:lnTo>
                    <a:pt x="5964" y="5491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0"/>
                  </a:lnTo>
                  <a:lnTo>
                    <a:pt x="6731" y="3838"/>
                  </a:lnTo>
                  <a:lnTo>
                    <a:pt x="6731" y="3425"/>
                  </a:lnTo>
                  <a:lnTo>
                    <a:pt x="6731" y="2953"/>
                  </a:lnTo>
                  <a:lnTo>
                    <a:pt x="6672" y="2539"/>
                  </a:lnTo>
                  <a:lnTo>
                    <a:pt x="6554" y="2126"/>
                  </a:lnTo>
                  <a:lnTo>
                    <a:pt x="6318" y="1772"/>
                  </a:lnTo>
                  <a:lnTo>
                    <a:pt x="6082" y="1358"/>
                  </a:lnTo>
                  <a:lnTo>
                    <a:pt x="5845" y="1063"/>
                  </a:lnTo>
                  <a:lnTo>
                    <a:pt x="5491" y="768"/>
                  </a:lnTo>
                  <a:lnTo>
                    <a:pt x="5137" y="532"/>
                  </a:lnTo>
                  <a:lnTo>
                    <a:pt x="4724" y="296"/>
                  </a:lnTo>
                  <a:lnTo>
                    <a:pt x="4310" y="178"/>
                  </a:lnTo>
                  <a:lnTo>
                    <a:pt x="3897" y="6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8"/>
            <p:cNvSpPr/>
            <p:nvPr/>
          </p:nvSpPr>
          <p:spPr>
            <a:xfrm>
              <a:off x="4531750" y="4241950"/>
              <a:ext cx="187475" cy="200750"/>
            </a:xfrm>
            <a:custGeom>
              <a:rect b="b" l="l" r="r" t="t"/>
              <a:pathLst>
                <a:path extrusionOk="0" h="8030" w="7499">
                  <a:moveTo>
                    <a:pt x="2657" y="3720"/>
                  </a:moveTo>
                  <a:lnTo>
                    <a:pt x="3661" y="4311"/>
                  </a:lnTo>
                  <a:lnTo>
                    <a:pt x="2185" y="5550"/>
                  </a:lnTo>
                  <a:lnTo>
                    <a:pt x="2657" y="3720"/>
                  </a:lnTo>
                  <a:close/>
                  <a:moveTo>
                    <a:pt x="1417" y="1"/>
                  </a:moveTo>
                  <a:lnTo>
                    <a:pt x="0" y="6790"/>
                  </a:lnTo>
                  <a:lnTo>
                    <a:pt x="2008" y="8030"/>
                  </a:lnTo>
                  <a:lnTo>
                    <a:pt x="7498" y="3779"/>
                  </a:lnTo>
                  <a:lnTo>
                    <a:pt x="5668" y="2598"/>
                  </a:lnTo>
                  <a:lnTo>
                    <a:pt x="4900" y="3307"/>
                  </a:lnTo>
                  <a:lnTo>
                    <a:pt x="3011" y="2126"/>
                  </a:lnTo>
                  <a:lnTo>
                    <a:pt x="3247" y="1122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8"/>
            <p:cNvSpPr/>
            <p:nvPr/>
          </p:nvSpPr>
          <p:spPr>
            <a:xfrm>
              <a:off x="4339875" y="4168150"/>
              <a:ext cx="188950" cy="191900"/>
            </a:xfrm>
            <a:custGeom>
              <a:rect b="b" l="l" r="r" t="t"/>
              <a:pathLst>
                <a:path extrusionOk="0" h="7676" w="7558">
                  <a:moveTo>
                    <a:pt x="4251" y="1"/>
                  </a:moveTo>
                  <a:lnTo>
                    <a:pt x="3897" y="60"/>
                  </a:lnTo>
                  <a:lnTo>
                    <a:pt x="3542" y="178"/>
                  </a:lnTo>
                  <a:lnTo>
                    <a:pt x="3188" y="355"/>
                  </a:lnTo>
                  <a:lnTo>
                    <a:pt x="2893" y="591"/>
                  </a:lnTo>
                  <a:lnTo>
                    <a:pt x="2598" y="886"/>
                  </a:lnTo>
                  <a:lnTo>
                    <a:pt x="2303" y="1241"/>
                  </a:lnTo>
                  <a:lnTo>
                    <a:pt x="0" y="4133"/>
                  </a:lnTo>
                  <a:lnTo>
                    <a:pt x="1594" y="5373"/>
                  </a:lnTo>
                  <a:lnTo>
                    <a:pt x="3897" y="2480"/>
                  </a:lnTo>
                  <a:lnTo>
                    <a:pt x="4192" y="2185"/>
                  </a:lnTo>
                  <a:lnTo>
                    <a:pt x="4487" y="2008"/>
                  </a:lnTo>
                  <a:lnTo>
                    <a:pt x="4664" y="2008"/>
                  </a:lnTo>
                  <a:lnTo>
                    <a:pt x="4841" y="2067"/>
                  </a:lnTo>
                  <a:lnTo>
                    <a:pt x="4959" y="2126"/>
                  </a:lnTo>
                  <a:lnTo>
                    <a:pt x="5137" y="2244"/>
                  </a:lnTo>
                  <a:lnTo>
                    <a:pt x="5314" y="2362"/>
                  </a:lnTo>
                  <a:lnTo>
                    <a:pt x="5432" y="2539"/>
                  </a:lnTo>
                  <a:lnTo>
                    <a:pt x="5491" y="2657"/>
                  </a:lnTo>
                  <a:lnTo>
                    <a:pt x="5491" y="2835"/>
                  </a:lnTo>
                  <a:lnTo>
                    <a:pt x="5432" y="3189"/>
                  </a:lnTo>
                  <a:lnTo>
                    <a:pt x="5196" y="3484"/>
                  </a:lnTo>
                  <a:lnTo>
                    <a:pt x="2952" y="6436"/>
                  </a:lnTo>
                  <a:lnTo>
                    <a:pt x="4546" y="7676"/>
                  </a:lnTo>
                  <a:lnTo>
                    <a:pt x="6849" y="4783"/>
                  </a:lnTo>
                  <a:lnTo>
                    <a:pt x="7085" y="4370"/>
                  </a:lnTo>
                  <a:lnTo>
                    <a:pt x="7262" y="4015"/>
                  </a:lnTo>
                  <a:lnTo>
                    <a:pt x="7439" y="3661"/>
                  </a:lnTo>
                  <a:lnTo>
                    <a:pt x="7498" y="3307"/>
                  </a:lnTo>
                  <a:lnTo>
                    <a:pt x="7557" y="2953"/>
                  </a:lnTo>
                  <a:lnTo>
                    <a:pt x="7557" y="2598"/>
                  </a:lnTo>
                  <a:lnTo>
                    <a:pt x="7439" y="2244"/>
                  </a:lnTo>
                  <a:lnTo>
                    <a:pt x="7321" y="1890"/>
                  </a:lnTo>
                  <a:lnTo>
                    <a:pt x="7144" y="1595"/>
                  </a:lnTo>
                  <a:lnTo>
                    <a:pt x="6967" y="1300"/>
                  </a:lnTo>
                  <a:lnTo>
                    <a:pt x="6672" y="1004"/>
                  </a:lnTo>
                  <a:lnTo>
                    <a:pt x="6376" y="709"/>
                  </a:lnTo>
                  <a:lnTo>
                    <a:pt x="6081" y="473"/>
                  </a:lnTo>
                  <a:lnTo>
                    <a:pt x="5727" y="296"/>
                  </a:lnTo>
                  <a:lnTo>
                    <a:pt x="5373" y="178"/>
                  </a:lnTo>
                  <a:lnTo>
                    <a:pt x="5018" y="60"/>
                  </a:lnTo>
                  <a:lnTo>
                    <a:pt x="46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8"/>
            <p:cNvSpPr/>
            <p:nvPr/>
          </p:nvSpPr>
          <p:spPr>
            <a:xfrm>
              <a:off x="4227700" y="4050075"/>
              <a:ext cx="190425" cy="190425"/>
            </a:xfrm>
            <a:custGeom>
              <a:rect b="b" l="l" r="r" t="t"/>
              <a:pathLst>
                <a:path extrusionOk="0" h="7617" w="7617">
                  <a:moveTo>
                    <a:pt x="3483" y="2008"/>
                  </a:moveTo>
                  <a:lnTo>
                    <a:pt x="3779" y="2067"/>
                  </a:lnTo>
                  <a:lnTo>
                    <a:pt x="4015" y="2126"/>
                  </a:lnTo>
                  <a:lnTo>
                    <a:pt x="4310" y="2303"/>
                  </a:lnTo>
                  <a:lnTo>
                    <a:pt x="4546" y="2480"/>
                  </a:lnTo>
                  <a:lnTo>
                    <a:pt x="4900" y="2834"/>
                  </a:lnTo>
                  <a:lnTo>
                    <a:pt x="2893" y="4901"/>
                  </a:lnTo>
                  <a:lnTo>
                    <a:pt x="2539" y="4606"/>
                  </a:lnTo>
                  <a:lnTo>
                    <a:pt x="2303" y="4369"/>
                  </a:lnTo>
                  <a:lnTo>
                    <a:pt x="2126" y="4074"/>
                  </a:lnTo>
                  <a:lnTo>
                    <a:pt x="2066" y="3838"/>
                  </a:lnTo>
                  <a:lnTo>
                    <a:pt x="2007" y="3543"/>
                  </a:lnTo>
                  <a:lnTo>
                    <a:pt x="2007" y="3307"/>
                  </a:lnTo>
                  <a:lnTo>
                    <a:pt x="2126" y="3012"/>
                  </a:lnTo>
                  <a:lnTo>
                    <a:pt x="2244" y="2775"/>
                  </a:lnTo>
                  <a:lnTo>
                    <a:pt x="2480" y="2480"/>
                  </a:lnTo>
                  <a:lnTo>
                    <a:pt x="2716" y="2303"/>
                  </a:lnTo>
                  <a:lnTo>
                    <a:pt x="2952" y="2126"/>
                  </a:lnTo>
                  <a:lnTo>
                    <a:pt x="3247" y="2008"/>
                  </a:lnTo>
                  <a:close/>
                  <a:moveTo>
                    <a:pt x="3247" y="1"/>
                  </a:moveTo>
                  <a:lnTo>
                    <a:pt x="2834" y="60"/>
                  </a:lnTo>
                  <a:lnTo>
                    <a:pt x="2421" y="119"/>
                  </a:lnTo>
                  <a:lnTo>
                    <a:pt x="2007" y="296"/>
                  </a:lnTo>
                  <a:lnTo>
                    <a:pt x="1653" y="473"/>
                  </a:lnTo>
                  <a:lnTo>
                    <a:pt x="1299" y="768"/>
                  </a:lnTo>
                  <a:lnTo>
                    <a:pt x="945" y="1063"/>
                  </a:lnTo>
                  <a:lnTo>
                    <a:pt x="650" y="1418"/>
                  </a:lnTo>
                  <a:lnTo>
                    <a:pt x="413" y="1772"/>
                  </a:lnTo>
                  <a:lnTo>
                    <a:pt x="236" y="2185"/>
                  </a:lnTo>
                  <a:lnTo>
                    <a:pt x="118" y="2539"/>
                  </a:lnTo>
                  <a:lnTo>
                    <a:pt x="0" y="2953"/>
                  </a:lnTo>
                  <a:lnTo>
                    <a:pt x="0" y="3366"/>
                  </a:lnTo>
                  <a:lnTo>
                    <a:pt x="59" y="3779"/>
                  </a:lnTo>
                  <a:lnTo>
                    <a:pt x="177" y="4192"/>
                  </a:lnTo>
                  <a:lnTo>
                    <a:pt x="295" y="4606"/>
                  </a:lnTo>
                  <a:lnTo>
                    <a:pt x="531" y="5019"/>
                  </a:lnTo>
                  <a:lnTo>
                    <a:pt x="827" y="5373"/>
                  </a:lnTo>
                  <a:lnTo>
                    <a:pt x="1181" y="5727"/>
                  </a:lnTo>
                  <a:lnTo>
                    <a:pt x="3129" y="7617"/>
                  </a:lnTo>
                  <a:lnTo>
                    <a:pt x="7616" y="2953"/>
                  </a:lnTo>
                  <a:lnTo>
                    <a:pt x="5668" y="1063"/>
                  </a:lnTo>
                  <a:lnTo>
                    <a:pt x="5314" y="709"/>
                  </a:lnTo>
                  <a:lnTo>
                    <a:pt x="4900" y="473"/>
                  </a:lnTo>
                  <a:lnTo>
                    <a:pt x="4487" y="237"/>
                  </a:lnTo>
                  <a:lnTo>
                    <a:pt x="4074" y="119"/>
                  </a:lnTo>
                  <a:lnTo>
                    <a:pt x="3661" y="6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8"/>
            <p:cNvSpPr/>
            <p:nvPr/>
          </p:nvSpPr>
          <p:spPr>
            <a:xfrm>
              <a:off x="4136175" y="3958575"/>
              <a:ext cx="156475" cy="147625"/>
            </a:xfrm>
            <a:custGeom>
              <a:rect b="b" l="l" r="r" t="t"/>
              <a:pathLst>
                <a:path extrusionOk="0" h="5905" w="6259">
                  <a:moveTo>
                    <a:pt x="4901" y="0"/>
                  </a:moveTo>
                  <a:lnTo>
                    <a:pt x="1" y="4369"/>
                  </a:lnTo>
                  <a:lnTo>
                    <a:pt x="1359" y="5904"/>
                  </a:lnTo>
                  <a:lnTo>
                    <a:pt x="6259" y="1535"/>
                  </a:lnTo>
                  <a:lnTo>
                    <a:pt x="4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48"/>
            <p:cNvSpPr/>
            <p:nvPr/>
          </p:nvSpPr>
          <p:spPr>
            <a:xfrm>
              <a:off x="4038775" y="3839025"/>
              <a:ext cx="169750" cy="168275"/>
            </a:xfrm>
            <a:custGeom>
              <a:rect b="b" l="l" r="r" t="t"/>
              <a:pathLst>
                <a:path extrusionOk="0" h="6731" w="6790">
                  <a:moveTo>
                    <a:pt x="3897" y="2007"/>
                  </a:moveTo>
                  <a:lnTo>
                    <a:pt x="4133" y="2125"/>
                  </a:lnTo>
                  <a:lnTo>
                    <a:pt x="4369" y="2303"/>
                  </a:lnTo>
                  <a:lnTo>
                    <a:pt x="4546" y="2480"/>
                  </a:lnTo>
                  <a:lnTo>
                    <a:pt x="4723" y="2775"/>
                  </a:lnTo>
                  <a:lnTo>
                    <a:pt x="4782" y="3011"/>
                  </a:lnTo>
                  <a:lnTo>
                    <a:pt x="4841" y="3247"/>
                  </a:lnTo>
                  <a:lnTo>
                    <a:pt x="4782" y="3483"/>
                  </a:lnTo>
                  <a:lnTo>
                    <a:pt x="4723" y="3719"/>
                  </a:lnTo>
                  <a:lnTo>
                    <a:pt x="4605" y="3956"/>
                  </a:lnTo>
                  <a:lnTo>
                    <a:pt x="4428" y="4192"/>
                  </a:lnTo>
                  <a:lnTo>
                    <a:pt x="4192" y="4369"/>
                  </a:lnTo>
                  <a:lnTo>
                    <a:pt x="3897" y="4546"/>
                  </a:lnTo>
                  <a:lnTo>
                    <a:pt x="3661" y="4664"/>
                  </a:lnTo>
                  <a:lnTo>
                    <a:pt x="3365" y="4782"/>
                  </a:lnTo>
                  <a:lnTo>
                    <a:pt x="3129" y="4782"/>
                  </a:lnTo>
                  <a:lnTo>
                    <a:pt x="2893" y="4723"/>
                  </a:lnTo>
                  <a:lnTo>
                    <a:pt x="2657" y="4605"/>
                  </a:lnTo>
                  <a:lnTo>
                    <a:pt x="2421" y="4487"/>
                  </a:lnTo>
                  <a:lnTo>
                    <a:pt x="2244" y="4251"/>
                  </a:lnTo>
                  <a:lnTo>
                    <a:pt x="2066" y="4015"/>
                  </a:lnTo>
                  <a:lnTo>
                    <a:pt x="2007" y="3779"/>
                  </a:lnTo>
                  <a:lnTo>
                    <a:pt x="1948" y="3542"/>
                  </a:lnTo>
                  <a:lnTo>
                    <a:pt x="1948" y="3247"/>
                  </a:lnTo>
                  <a:lnTo>
                    <a:pt x="2066" y="3011"/>
                  </a:lnTo>
                  <a:lnTo>
                    <a:pt x="2185" y="2775"/>
                  </a:lnTo>
                  <a:lnTo>
                    <a:pt x="2362" y="2598"/>
                  </a:lnTo>
                  <a:lnTo>
                    <a:pt x="2598" y="2362"/>
                  </a:lnTo>
                  <a:lnTo>
                    <a:pt x="2893" y="2184"/>
                  </a:lnTo>
                  <a:lnTo>
                    <a:pt x="3129" y="2066"/>
                  </a:lnTo>
                  <a:lnTo>
                    <a:pt x="3424" y="2007"/>
                  </a:lnTo>
                  <a:close/>
                  <a:moveTo>
                    <a:pt x="3011" y="0"/>
                  </a:moveTo>
                  <a:lnTo>
                    <a:pt x="2598" y="118"/>
                  </a:lnTo>
                  <a:lnTo>
                    <a:pt x="2185" y="236"/>
                  </a:lnTo>
                  <a:lnTo>
                    <a:pt x="1771" y="472"/>
                  </a:lnTo>
                  <a:lnTo>
                    <a:pt x="1358" y="708"/>
                  </a:lnTo>
                  <a:lnTo>
                    <a:pt x="1004" y="1004"/>
                  </a:lnTo>
                  <a:lnTo>
                    <a:pt x="709" y="1358"/>
                  </a:lnTo>
                  <a:lnTo>
                    <a:pt x="472" y="1712"/>
                  </a:lnTo>
                  <a:lnTo>
                    <a:pt x="295" y="2125"/>
                  </a:lnTo>
                  <a:lnTo>
                    <a:pt x="118" y="2539"/>
                  </a:lnTo>
                  <a:lnTo>
                    <a:pt x="59" y="2952"/>
                  </a:lnTo>
                  <a:lnTo>
                    <a:pt x="0" y="3365"/>
                  </a:lnTo>
                  <a:lnTo>
                    <a:pt x="59" y="3779"/>
                  </a:lnTo>
                  <a:lnTo>
                    <a:pt x="118" y="4192"/>
                  </a:lnTo>
                  <a:lnTo>
                    <a:pt x="295" y="4605"/>
                  </a:lnTo>
                  <a:lnTo>
                    <a:pt x="472" y="5018"/>
                  </a:lnTo>
                  <a:lnTo>
                    <a:pt x="709" y="5373"/>
                  </a:lnTo>
                  <a:lnTo>
                    <a:pt x="1004" y="5727"/>
                  </a:lnTo>
                  <a:lnTo>
                    <a:pt x="1358" y="6022"/>
                  </a:lnTo>
                  <a:lnTo>
                    <a:pt x="1712" y="6258"/>
                  </a:lnTo>
                  <a:lnTo>
                    <a:pt x="2066" y="6494"/>
                  </a:lnTo>
                  <a:lnTo>
                    <a:pt x="2480" y="6612"/>
                  </a:lnTo>
                  <a:lnTo>
                    <a:pt x="2893" y="6730"/>
                  </a:lnTo>
                  <a:lnTo>
                    <a:pt x="3779" y="6730"/>
                  </a:lnTo>
                  <a:lnTo>
                    <a:pt x="4192" y="6671"/>
                  </a:lnTo>
                  <a:lnTo>
                    <a:pt x="4605" y="6494"/>
                  </a:lnTo>
                  <a:lnTo>
                    <a:pt x="5018" y="6317"/>
                  </a:lnTo>
                  <a:lnTo>
                    <a:pt x="5432" y="6081"/>
                  </a:lnTo>
                  <a:lnTo>
                    <a:pt x="5786" y="5727"/>
                  </a:lnTo>
                  <a:lnTo>
                    <a:pt x="6081" y="5432"/>
                  </a:lnTo>
                  <a:lnTo>
                    <a:pt x="6317" y="5077"/>
                  </a:lnTo>
                  <a:lnTo>
                    <a:pt x="6494" y="4664"/>
                  </a:lnTo>
                  <a:lnTo>
                    <a:pt x="6672" y="4251"/>
                  </a:lnTo>
                  <a:lnTo>
                    <a:pt x="6731" y="3838"/>
                  </a:lnTo>
                  <a:lnTo>
                    <a:pt x="6790" y="3365"/>
                  </a:lnTo>
                  <a:lnTo>
                    <a:pt x="6731" y="2952"/>
                  </a:lnTo>
                  <a:lnTo>
                    <a:pt x="6672" y="2539"/>
                  </a:lnTo>
                  <a:lnTo>
                    <a:pt x="6494" y="2125"/>
                  </a:lnTo>
                  <a:lnTo>
                    <a:pt x="6317" y="1712"/>
                  </a:lnTo>
                  <a:lnTo>
                    <a:pt x="6081" y="1358"/>
                  </a:lnTo>
                  <a:lnTo>
                    <a:pt x="5786" y="1004"/>
                  </a:lnTo>
                  <a:lnTo>
                    <a:pt x="5432" y="708"/>
                  </a:lnTo>
                  <a:lnTo>
                    <a:pt x="5077" y="472"/>
                  </a:lnTo>
                  <a:lnTo>
                    <a:pt x="4723" y="295"/>
                  </a:lnTo>
                  <a:lnTo>
                    <a:pt x="4310" y="118"/>
                  </a:lnTo>
                  <a:lnTo>
                    <a:pt x="3897" y="59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48"/>
            <p:cNvSpPr/>
            <p:nvPr/>
          </p:nvSpPr>
          <p:spPr>
            <a:xfrm>
              <a:off x="3904450" y="3650100"/>
              <a:ext cx="194850" cy="175650"/>
            </a:xfrm>
            <a:custGeom>
              <a:rect b="b" l="l" r="r" t="t"/>
              <a:pathLst>
                <a:path extrusionOk="0" h="7026" w="7794">
                  <a:moveTo>
                    <a:pt x="5609" y="0"/>
                  </a:moveTo>
                  <a:lnTo>
                    <a:pt x="4192" y="827"/>
                  </a:lnTo>
                  <a:lnTo>
                    <a:pt x="5373" y="2834"/>
                  </a:lnTo>
                  <a:lnTo>
                    <a:pt x="4547" y="3247"/>
                  </a:lnTo>
                  <a:lnTo>
                    <a:pt x="3543" y="1535"/>
                  </a:lnTo>
                  <a:lnTo>
                    <a:pt x="2244" y="2303"/>
                  </a:lnTo>
                  <a:lnTo>
                    <a:pt x="3248" y="4015"/>
                  </a:lnTo>
                  <a:lnTo>
                    <a:pt x="2539" y="4428"/>
                  </a:lnTo>
                  <a:lnTo>
                    <a:pt x="1358" y="2421"/>
                  </a:lnTo>
                  <a:lnTo>
                    <a:pt x="1" y="3247"/>
                  </a:lnTo>
                  <a:lnTo>
                    <a:pt x="2126" y="7026"/>
                  </a:lnTo>
                  <a:lnTo>
                    <a:pt x="7794" y="3779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48"/>
            <p:cNvSpPr/>
            <p:nvPr/>
          </p:nvSpPr>
          <p:spPr>
            <a:xfrm>
              <a:off x="3818850" y="3484775"/>
              <a:ext cx="212550" cy="209625"/>
            </a:xfrm>
            <a:custGeom>
              <a:rect b="b" l="l" r="r" t="t"/>
              <a:pathLst>
                <a:path extrusionOk="0" h="8385" w="8502">
                  <a:moveTo>
                    <a:pt x="5904" y="1"/>
                  </a:moveTo>
                  <a:lnTo>
                    <a:pt x="0" y="2716"/>
                  </a:lnTo>
                  <a:lnTo>
                    <a:pt x="827" y="4606"/>
                  </a:lnTo>
                  <a:lnTo>
                    <a:pt x="3897" y="3189"/>
                  </a:lnTo>
                  <a:lnTo>
                    <a:pt x="1771" y="6554"/>
                  </a:lnTo>
                  <a:lnTo>
                    <a:pt x="2598" y="8384"/>
                  </a:lnTo>
                  <a:lnTo>
                    <a:pt x="8502" y="5727"/>
                  </a:lnTo>
                  <a:lnTo>
                    <a:pt x="7675" y="3838"/>
                  </a:lnTo>
                  <a:lnTo>
                    <a:pt x="4723" y="5196"/>
                  </a:lnTo>
                  <a:lnTo>
                    <a:pt x="4723" y="5196"/>
                  </a:lnTo>
                  <a:lnTo>
                    <a:pt x="6790" y="1890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48"/>
            <p:cNvSpPr/>
            <p:nvPr/>
          </p:nvSpPr>
          <p:spPr>
            <a:xfrm>
              <a:off x="3770125" y="3323900"/>
              <a:ext cx="168300" cy="168275"/>
            </a:xfrm>
            <a:custGeom>
              <a:rect b="b" l="l" r="r" t="t"/>
              <a:pathLst>
                <a:path extrusionOk="0" h="6731" w="6732">
                  <a:moveTo>
                    <a:pt x="3898" y="0"/>
                  </a:moveTo>
                  <a:lnTo>
                    <a:pt x="1949" y="650"/>
                  </a:lnTo>
                  <a:lnTo>
                    <a:pt x="2953" y="3838"/>
                  </a:lnTo>
                  <a:lnTo>
                    <a:pt x="4370" y="3366"/>
                  </a:lnTo>
                  <a:lnTo>
                    <a:pt x="3838" y="1831"/>
                  </a:lnTo>
                  <a:lnTo>
                    <a:pt x="4134" y="1949"/>
                  </a:lnTo>
                  <a:lnTo>
                    <a:pt x="4429" y="2126"/>
                  </a:lnTo>
                  <a:lnTo>
                    <a:pt x="4606" y="2421"/>
                  </a:lnTo>
                  <a:lnTo>
                    <a:pt x="4724" y="2716"/>
                  </a:lnTo>
                  <a:lnTo>
                    <a:pt x="4842" y="3070"/>
                  </a:lnTo>
                  <a:lnTo>
                    <a:pt x="4842" y="3366"/>
                  </a:lnTo>
                  <a:lnTo>
                    <a:pt x="4842" y="3661"/>
                  </a:lnTo>
                  <a:lnTo>
                    <a:pt x="4724" y="3897"/>
                  </a:lnTo>
                  <a:lnTo>
                    <a:pt x="4606" y="4074"/>
                  </a:lnTo>
                  <a:lnTo>
                    <a:pt x="4370" y="4310"/>
                  </a:lnTo>
                  <a:lnTo>
                    <a:pt x="4075" y="4428"/>
                  </a:lnTo>
                  <a:lnTo>
                    <a:pt x="3779" y="4605"/>
                  </a:lnTo>
                  <a:lnTo>
                    <a:pt x="3484" y="4664"/>
                  </a:lnTo>
                  <a:lnTo>
                    <a:pt x="2894" y="4664"/>
                  </a:lnTo>
                  <a:lnTo>
                    <a:pt x="2658" y="4605"/>
                  </a:lnTo>
                  <a:lnTo>
                    <a:pt x="2481" y="4487"/>
                  </a:lnTo>
                  <a:lnTo>
                    <a:pt x="2244" y="4310"/>
                  </a:lnTo>
                  <a:lnTo>
                    <a:pt x="2126" y="4133"/>
                  </a:lnTo>
                  <a:lnTo>
                    <a:pt x="2008" y="3838"/>
                  </a:lnTo>
                  <a:lnTo>
                    <a:pt x="1949" y="3543"/>
                  </a:lnTo>
                  <a:lnTo>
                    <a:pt x="1949" y="3307"/>
                  </a:lnTo>
                  <a:lnTo>
                    <a:pt x="2008" y="3070"/>
                  </a:lnTo>
                  <a:lnTo>
                    <a:pt x="2126" y="2893"/>
                  </a:lnTo>
                  <a:lnTo>
                    <a:pt x="1477" y="827"/>
                  </a:lnTo>
                  <a:lnTo>
                    <a:pt x="1005" y="1122"/>
                  </a:lnTo>
                  <a:lnTo>
                    <a:pt x="650" y="1417"/>
                  </a:lnTo>
                  <a:lnTo>
                    <a:pt x="355" y="1831"/>
                  </a:lnTo>
                  <a:lnTo>
                    <a:pt x="178" y="2303"/>
                  </a:lnTo>
                  <a:lnTo>
                    <a:pt x="60" y="2775"/>
                  </a:lnTo>
                  <a:lnTo>
                    <a:pt x="1" y="3307"/>
                  </a:lnTo>
                  <a:lnTo>
                    <a:pt x="60" y="3838"/>
                  </a:lnTo>
                  <a:lnTo>
                    <a:pt x="237" y="4428"/>
                  </a:lnTo>
                  <a:lnTo>
                    <a:pt x="414" y="4901"/>
                  </a:lnTo>
                  <a:lnTo>
                    <a:pt x="650" y="5314"/>
                  </a:lnTo>
                  <a:lnTo>
                    <a:pt x="887" y="5668"/>
                  </a:lnTo>
                  <a:lnTo>
                    <a:pt x="1182" y="5963"/>
                  </a:lnTo>
                  <a:lnTo>
                    <a:pt x="1477" y="6259"/>
                  </a:lnTo>
                  <a:lnTo>
                    <a:pt x="1831" y="6436"/>
                  </a:lnTo>
                  <a:lnTo>
                    <a:pt x="2244" y="6613"/>
                  </a:lnTo>
                  <a:lnTo>
                    <a:pt x="2658" y="6731"/>
                  </a:lnTo>
                  <a:lnTo>
                    <a:pt x="3484" y="6731"/>
                  </a:lnTo>
                  <a:lnTo>
                    <a:pt x="3957" y="6672"/>
                  </a:lnTo>
                  <a:lnTo>
                    <a:pt x="4429" y="6554"/>
                  </a:lnTo>
                  <a:lnTo>
                    <a:pt x="4842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609"/>
                  </a:lnTo>
                  <a:lnTo>
                    <a:pt x="6200" y="5314"/>
                  </a:lnTo>
                  <a:lnTo>
                    <a:pt x="6377" y="4960"/>
                  </a:lnTo>
                  <a:lnTo>
                    <a:pt x="6554" y="4546"/>
                  </a:lnTo>
                  <a:lnTo>
                    <a:pt x="6672" y="4192"/>
                  </a:lnTo>
                  <a:lnTo>
                    <a:pt x="6731" y="3720"/>
                  </a:lnTo>
                  <a:lnTo>
                    <a:pt x="6731" y="3307"/>
                  </a:lnTo>
                  <a:lnTo>
                    <a:pt x="6672" y="2834"/>
                  </a:lnTo>
                  <a:lnTo>
                    <a:pt x="6495" y="2362"/>
                  </a:lnTo>
                  <a:lnTo>
                    <a:pt x="6318" y="1831"/>
                  </a:lnTo>
                  <a:lnTo>
                    <a:pt x="6082" y="1417"/>
                  </a:lnTo>
                  <a:lnTo>
                    <a:pt x="5787" y="1063"/>
                  </a:lnTo>
                  <a:lnTo>
                    <a:pt x="5433" y="709"/>
                  </a:lnTo>
                  <a:lnTo>
                    <a:pt x="5078" y="473"/>
                  </a:lnTo>
                  <a:lnTo>
                    <a:pt x="4665" y="296"/>
                  </a:lnTo>
                  <a:lnTo>
                    <a:pt x="4311" y="118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48"/>
            <p:cNvSpPr/>
            <p:nvPr/>
          </p:nvSpPr>
          <p:spPr>
            <a:xfrm>
              <a:off x="3731750" y="3235350"/>
              <a:ext cx="171250" cy="88575"/>
            </a:xfrm>
            <a:custGeom>
              <a:rect b="b" l="l" r="r" t="t"/>
              <a:pathLst>
                <a:path extrusionOk="0" h="3543" w="6850">
                  <a:moveTo>
                    <a:pt x="6377" y="0"/>
                  </a:moveTo>
                  <a:lnTo>
                    <a:pt x="1" y="1535"/>
                  </a:lnTo>
                  <a:lnTo>
                    <a:pt x="532" y="3542"/>
                  </a:lnTo>
                  <a:lnTo>
                    <a:pt x="6849" y="2007"/>
                  </a:lnTo>
                  <a:lnTo>
                    <a:pt x="6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48"/>
            <p:cNvSpPr/>
            <p:nvPr/>
          </p:nvSpPr>
          <p:spPr>
            <a:xfrm>
              <a:off x="3696325" y="3050850"/>
              <a:ext cx="186000" cy="181550"/>
            </a:xfrm>
            <a:custGeom>
              <a:rect b="b" l="l" r="r" t="t"/>
              <a:pathLst>
                <a:path extrusionOk="0" h="7262" w="7440">
                  <a:moveTo>
                    <a:pt x="6436" y="0"/>
                  </a:moveTo>
                  <a:lnTo>
                    <a:pt x="1" y="1063"/>
                  </a:lnTo>
                  <a:lnTo>
                    <a:pt x="355" y="3070"/>
                  </a:lnTo>
                  <a:lnTo>
                    <a:pt x="3602" y="2539"/>
                  </a:lnTo>
                  <a:lnTo>
                    <a:pt x="3602" y="2539"/>
                  </a:lnTo>
                  <a:lnTo>
                    <a:pt x="709" y="5196"/>
                  </a:lnTo>
                  <a:lnTo>
                    <a:pt x="1005" y="7262"/>
                  </a:lnTo>
                  <a:lnTo>
                    <a:pt x="7440" y="6199"/>
                  </a:lnTo>
                  <a:lnTo>
                    <a:pt x="7145" y="4192"/>
                  </a:lnTo>
                  <a:lnTo>
                    <a:pt x="3898" y="4723"/>
                  </a:lnTo>
                  <a:lnTo>
                    <a:pt x="6790" y="2066"/>
                  </a:lnTo>
                  <a:lnTo>
                    <a:pt x="6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48"/>
            <p:cNvSpPr/>
            <p:nvPr/>
          </p:nvSpPr>
          <p:spPr>
            <a:xfrm>
              <a:off x="3686000" y="2913575"/>
              <a:ext cx="169775" cy="118100"/>
            </a:xfrm>
            <a:custGeom>
              <a:rect b="b" l="l" r="r" t="t"/>
              <a:pathLst>
                <a:path extrusionOk="0" h="4724" w="6791">
                  <a:moveTo>
                    <a:pt x="6495" y="0"/>
                  </a:moveTo>
                  <a:lnTo>
                    <a:pt x="4842" y="119"/>
                  </a:lnTo>
                  <a:lnTo>
                    <a:pt x="5019" y="2362"/>
                  </a:lnTo>
                  <a:lnTo>
                    <a:pt x="4074" y="2421"/>
                  </a:lnTo>
                  <a:lnTo>
                    <a:pt x="3956" y="414"/>
                  </a:lnTo>
                  <a:lnTo>
                    <a:pt x="2421" y="532"/>
                  </a:lnTo>
                  <a:lnTo>
                    <a:pt x="2539" y="2539"/>
                  </a:lnTo>
                  <a:lnTo>
                    <a:pt x="1772" y="2598"/>
                  </a:lnTo>
                  <a:lnTo>
                    <a:pt x="1595" y="296"/>
                  </a:lnTo>
                  <a:lnTo>
                    <a:pt x="1" y="414"/>
                  </a:lnTo>
                  <a:lnTo>
                    <a:pt x="296" y="4724"/>
                  </a:lnTo>
                  <a:lnTo>
                    <a:pt x="6790" y="431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48"/>
            <p:cNvSpPr/>
            <p:nvPr/>
          </p:nvSpPr>
          <p:spPr>
            <a:xfrm>
              <a:off x="3684525" y="2774825"/>
              <a:ext cx="165350" cy="112200"/>
            </a:xfrm>
            <a:custGeom>
              <a:rect b="b" l="l" r="r" t="t"/>
              <a:pathLst>
                <a:path extrusionOk="0" h="4488" w="6614">
                  <a:moveTo>
                    <a:pt x="60" y="1"/>
                  </a:moveTo>
                  <a:lnTo>
                    <a:pt x="1" y="4370"/>
                  </a:lnTo>
                  <a:lnTo>
                    <a:pt x="6554" y="4488"/>
                  </a:lnTo>
                  <a:lnTo>
                    <a:pt x="6613" y="119"/>
                  </a:lnTo>
                  <a:lnTo>
                    <a:pt x="4960" y="60"/>
                  </a:lnTo>
                  <a:lnTo>
                    <a:pt x="4901" y="2362"/>
                  </a:lnTo>
                  <a:lnTo>
                    <a:pt x="4015" y="2362"/>
                  </a:lnTo>
                  <a:lnTo>
                    <a:pt x="4015" y="355"/>
                  </a:lnTo>
                  <a:lnTo>
                    <a:pt x="2480" y="296"/>
                  </a:lnTo>
                  <a:lnTo>
                    <a:pt x="2480" y="2362"/>
                  </a:lnTo>
                  <a:lnTo>
                    <a:pt x="1654" y="2362"/>
                  </a:lnTo>
                  <a:lnTo>
                    <a:pt x="1713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48"/>
            <p:cNvSpPr/>
            <p:nvPr/>
          </p:nvSpPr>
          <p:spPr>
            <a:xfrm>
              <a:off x="3687475" y="2602150"/>
              <a:ext cx="177150" cy="149100"/>
            </a:xfrm>
            <a:custGeom>
              <a:rect b="b" l="l" r="r" t="t"/>
              <a:pathLst>
                <a:path extrusionOk="0" h="5964" w="7086">
                  <a:moveTo>
                    <a:pt x="2658" y="2126"/>
                  </a:moveTo>
                  <a:lnTo>
                    <a:pt x="2894" y="2185"/>
                  </a:lnTo>
                  <a:lnTo>
                    <a:pt x="3012" y="2303"/>
                  </a:lnTo>
                  <a:lnTo>
                    <a:pt x="3130" y="2480"/>
                  </a:lnTo>
                  <a:lnTo>
                    <a:pt x="3130" y="2716"/>
                  </a:lnTo>
                  <a:lnTo>
                    <a:pt x="3012" y="3543"/>
                  </a:lnTo>
                  <a:lnTo>
                    <a:pt x="1949" y="3425"/>
                  </a:lnTo>
                  <a:lnTo>
                    <a:pt x="2008" y="2598"/>
                  </a:lnTo>
                  <a:lnTo>
                    <a:pt x="2067" y="2362"/>
                  </a:lnTo>
                  <a:lnTo>
                    <a:pt x="2185" y="2185"/>
                  </a:lnTo>
                  <a:lnTo>
                    <a:pt x="2421" y="2126"/>
                  </a:lnTo>
                  <a:close/>
                  <a:moveTo>
                    <a:pt x="2421" y="0"/>
                  </a:moveTo>
                  <a:lnTo>
                    <a:pt x="2126" y="59"/>
                  </a:lnTo>
                  <a:lnTo>
                    <a:pt x="1831" y="118"/>
                  </a:lnTo>
                  <a:lnTo>
                    <a:pt x="1595" y="177"/>
                  </a:lnTo>
                  <a:lnTo>
                    <a:pt x="1359" y="354"/>
                  </a:lnTo>
                  <a:lnTo>
                    <a:pt x="1122" y="473"/>
                  </a:lnTo>
                  <a:lnTo>
                    <a:pt x="945" y="709"/>
                  </a:lnTo>
                  <a:lnTo>
                    <a:pt x="768" y="945"/>
                  </a:lnTo>
                  <a:lnTo>
                    <a:pt x="591" y="1240"/>
                  </a:lnTo>
                  <a:lnTo>
                    <a:pt x="473" y="1535"/>
                  </a:lnTo>
                  <a:lnTo>
                    <a:pt x="414" y="1889"/>
                  </a:lnTo>
                  <a:lnTo>
                    <a:pt x="355" y="2244"/>
                  </a:lnTo>
                  <a:lnTo>
                    <a:pt x="1" y="5314"/>
                  </a:lnTo>
                  <a:lnTo>
                    <a:pt x="6495" y="5963"/>
                  </a:lnTo>
                  <a:lnTo>
                    <a:pt x="6731" y="3897"/>
                  </a:lnTo>
                  <a:lnTo>
                    <a:pt x="4370" y="3661"/>
                  </a:lnTo>
                  <a:lnTo>
                    <a:pt x="6849" y="2716"/>
                  </a:lnTo>
                  <a:lnTo>
                    <a:pt x="7085" y="473"/>
                  </a:lnTo>
                  <a:lnTo>
                    <a:pt x="4429" y="1594"/>
                  </a:lnTo>
                  <a:lnTo>
                    <a:pt x="4370" y="1299"/>
                  </a:lnTo>
                  <a:lnTo>
                    <a:pt x="4193" y="1004"/>
                  </a:lnTo>
                  <a:lnTo>
                    <a:pt x="4015" y="709"/>
                  </a:lnTo>
                  <a:lnTo>
                    <a:pt x="3838" y="473"/>
                  </a:lnTo>
                  <a:lnTo>
                    <a:pt x="3602" y="295"/>
                  </a:lnTo>
                  <a:lnTo>
                    <a:pt x="3307" y="177"/>
                  </a:lnTo>
                  <a:lnTo>
                    <a:pt x="3012" y="59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48"/>
            <p:cNvSpPr/>
            <p:nvPr/>
          </p:nvSpPr>
          <p:spPr>
            <a:xfrm>
              <a:off x="3717000" y="2388125"/>
              <a:ext cx="171250" cy="155000"/>
            </a:xfrm>
            <a:custGeom>
              <a:rect b="b" l="l" r="r" t="t"/>
              <a:pathLst>
                <a:path extrusionOk="0" h="6200" w="6850">
                  <a:moveTo>
                    <a:pt x="2952" y="2067"/>
                  </a:moveTo>
                  <a:lnTo>
                    <a:pt x="3189" y="2185"/>
                  </a:lnTo>
                  <a:lnTo>
                    <a:pt x="3307" y="2303"/>
                  </a:lnTo>
                  <a:lnTo>
                    <a:pt x="3425" y="2539"/>
                  </a:lnTo>
                  <a:lnTo>
                    <a:pt x="3366" y="2834"/>
                  </a:lnTo>
                  <a:lnTo>
                    <a:pt x="3248" y="3366"/>
                  </a:lnTo>
                  <a:lnTo>
                    <a:pt x="2067" y="3130"/>
                  </a:lnTo>
                  <a:lnTo>
                    <a:pt x="2185" y="2539"/>
                  </a:lnTo>
                  <a:lnTo>
                    <a:pt x="2303" y="2303"/>
                  </a:lnTo>
                  <a:lnTo>
                    <a:pt x="2480" y="2126"/>
                  </a:lnTo>
                  <a:lnTo>
                    <a:pt x="2657" y="2067"/>
                  </a:lnTo>
                  <a:close/>
                  <a:moveTo>
                    <a:pt x="2480" y="1"/>
                  </a:moveTo>
                  <a:lnTo>
                    <a:pt x="2067" y="119"/>
                  </a:lnTo>
                  <a:lnTo>
                    <a:pt x="1654" y="296"/>
                  </a:lnTo>
                  <a:lnTo>
                    <a:pt x="1299" y="591"/>
                  </a:lnTo>
                  <a:lnTo>
                    <a:pt x="1063" y="945"/>
                  </a:lnTo>
                  <a:lnTo>
                    <a:pt x="827" y="1418"/>
                  </a:lnTo>
                  <a:lnTo>
                    <a:pt x="650" y="1949"/>
                  </a:lnTo>
                  <a:lnTo>
                    <a:pt x="1" y="4724"/>
                  </a:lnTo>
                  <a:lnTo>
                    <a:pt x="6377" y="6200"/>
                  </a:lnTo>
                  <a:lnTo>
                    <a:pt x="6849" y="4192"/>
                  </a:lnTo>
                  <a:lnTo>
                    <a:pt x="4842" y="3720"/>
                  </a:lnTo>
                  <a:lnTo>
                    <a:pt x="5019" y="2953"/>
                  </a:lnTo>
                  <a:lnTo>
                    <a:pt x="5078" y="2598"/>
                  </a:lnTo>
                  <a:lnTo>
                    <a:pt x="5078" y="2244"/>
                  </a:lnTo>
                  <a:lnTo>
                    <a:pt x="5078" y="1890"/>
                  </a:lnTo>
                  <a:lnTo>
                    <a:pt x="5019" y="1595"/>
                  </a:lnTo>
                  <a:lnTo>
                    <a:pt x="4901" y="1299"/>
                  </a:lnTo>
                  <a:lnTo>
                    <a:pt x="4783" y="1004"/>
                  </a:lnTo>
                  <a:lnTo>
                    <a:pt x="4606" y="768"/>
                  </a:lnTo>
                  <a:lnTo>
                    <a:pt x="4428" y="591"/>
                  </a:lnTo>
                  <a:lnTo>
                    <a:pt x="4192" y="414"/>
                  </a:lnTo>
                  <a:lnTo>
                    <a:pt x="3956" y="237"/>
                  </a:lnTo>
                  <a:lnTo>
                    <a:pt x="3661" y="119"/>
                  </a:lnTo>
                  <a:lnTo>
                    <a:pt x="3366" y="60"/>
                  </a:lnTo>
                  <a:lnTo>
                    <a:pt x="2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48"/>
            <p:cNvSpPr/>
            <p:nvPr/>
          </p:nvSpPr>
          <p:spPr>
            <a:xfrm>
              <a:off x="3776050" y="2205100"/>
              <a:ext cx="166800" cy="168300"/>
            </a:xfrm>
            <a:custGeom>
              <a:rect b="b" l="l" r="r" t="t"/>
              <a:pathLst>
                <a:path extrusionOk="0" h="6732" w="6672">
                  <a:moveTo>
                    <a:pt x="3424" y="2067"/>
                  </a:moveTo>
                  <a:lnTo>
                    <a:pt x="3779" y="2126"/>
                  </a:lnTo>
                  <a:lnTo>
                    <a:pt x="4015" y="2303"/>
                  </a:lnTo>
                  <a:lnTo>
                    <a:pt x="4310" y="2421"/>
                  </a:lnTo>
                  <a:lnTo>
                    <a:pt x="4487" y="2598"/>
                  </a:lnTo>
                  <a:lnTo>
                    <a:pt x="4664" y="2835"/>
                  </a:lnTo>
                  <a:lnTo>
                    <a:pt x="4723" y="3012"/>
                  </a:lnTo>
                  <a:lnTo>
                    <a:pt x="4782" y="3307"/>
                  </a:lnTo>
                  <a:lnTo>
                    <a:pt x="4782" y="3543"/>
                  </a:lnTo>
                  <a:lnTo>
                    <a:pt x="4723" y="3838"/>
                  </a:lnTo>
                  <a:lnTo>
                    <a:pt x="4605" y="4074"/>
                  </a:lnTo>
                  <a:lnTo>
                    <a:pt x="4428" y="4311"/>
                  </a:lnTo>
                  <a:lnTo>
                    <a:pt x="4251" y="4488"/>
                  </a:lnTo>
                  <a:lnTo>
                    <a:pt x="4015" y="4606"/>
                  </a:lnTo>
                  <a:lnTo>
                    <a:pt x="3779" y="4665"/>
                  </a:lnTo>
                  <a:lnTo>
                    <a:pt x="3247" y="4665"/>
                  </a:lnTo>
                  <a:lnTo>
                    <a:pt x="2952" y="4547"/>
                  </a:lnTo>
                  <a:lnTo>
                    <a:pt x="2657" y="4429"/>
                  </a:lnTo>
                  <a:lnTo>
                    <a:pt x="2362" y="4311"/>
                  </a:lnTo>
                  <a:lnTo>
                    <a:pt x="2185" y="4133"/>
                  </a:lnTo>
                  <a:lnTo>
                    <a:pt x="2007" y="3897"/>
                  </a:lnTo>
                  <a:lnTo>
                    <a:pt x="1948" y="3661"/>
                  </a:lnTo>
                  <a:lnTo>
                    <a:pt x="1889" y="3425"/>
                  </a:lnTo>
                  <a:lnTo>
                    <a:pt x="1889" y="3189"/>
                  </a:lnTo>
                  <a:lnTo>
                    <a:pt x="1948" y="2894"/>
                  </a:lnTo>
                  <a:lnTo>
                    <a:pt x="2066" y="2598"/>
                  </a:lnTo>
                  <a:lnTo>
                    <a:pt x="2244" y="2421"/>
                  </a:lnTo>
                  <a:lnTo>
                    <a:pt x="2421" y="2244"/>
                  </a:lnTo>
                  <a:lnTo>
                    <a:pt x="2657" y="2126"/>
                  </a:lnTo>
                  <a:lnTo>
                    <a:pt x="2893" y="2067"/>
                  </a:lnTo>
                  <a:close/>
                  <a:moveTo>
                    <a:pt x="3070" y="1"/>
                  </a:moveTo>
                  <a:lnTo>
                    <a:pt x="2657" y="60"/>
                  </a:lnTo>
                  <a:lnTo>
                    <a:pt x="2244" y="178"/>
                  </a:lnTo>
                  <a:lnTo>
                    <a:pt x="1830" y="355"/>
                  </a:lnTo>
                  <a:lnTo>
                    <a:pt x="1476" y="532"/>
                  </a:lnTo>
                  <a:lnTo>
                    <a:pt x="1122" y="827"/>
                  </a:lnTo>
                  <a:lnTo>
                    <a:pt x="827" y="1122"/>
                  </a:lnTo>
                  <a:lnTo>
                    <a:pt x="531" y="1477"/>
                  </a:lnTo>
                  <a:lnTo>
                    <a:pt x="354" y="1890"/>
                  </a:lnTo>
                  <a:lnTo>
                    <a:pt x="177" y="2303"/>
                  </a:lnTo>
                  <a:lnTo>
                    <a:pt x="59" y="2717"/>
                  </a:lnTo>
                  <a:lnTo>
                    <a:pt x="0" y="3130"/>
                  </a:lnTo>
                  <a:lnTo>
                    <a:pt x="0" y="3602"/>
                  </a:lnTo>
                  <a:lnTo>
                    <a:pt x="59" y="4015"/>
                  </a:lnTo>
                  <a:lnTo>
                    <a:pt x="118" y="4429"/>
                  </a:lnTo>
                  <a:lnTo>
                    <a:pt x="295" y="4842"/>
                  </a:lnTo>
                  <a:lnTo>
                    <a:pt x="531" y="5196"/>
                  </a:lnTo>
                  <a:lnTo>
                    <a:pt x="768" y="5550"/>
                  </a:lnTo>
                  <a:lnTo>
                    <a:pt x="1063" y="5846"/>
                  </a:lnTo>
                  <a:lnTo>
                    <a:pt x="1417" y="6141"/>
                  </a:lnTo>
                  <a:lnTo>
                    <a:pt x="1830" y="6377"/>
                  </a:lnTo>
                  <a:lnTo>
                    <a:pt x="2244" y="6554"/>
                  </a:lnTo>
                  <a:lnTo>
                    <a:pt x="2716" y="6672"/>
                  </a:lnTo>
                  <a:lnTo>
                    <a:pt x="3188" y="6731"/>
                  </a:lnTo>
                  <a:lnTo>
                    <a:pt x="3601" y="6731"/>
                  </a:lnTo>
                  <a:lnTo>
                    <a:pt x="4015" y="6672"/>
                  </a:lnTo>
                  <a:lnTo>
                    <a:pt x="4487" y="6554"/>
                  </a:lnTo>
                  <a:lnTo>
                    <a:pt x="4841" y="6377"/>
                  </a:lnTo>
                  <a:lnTo>
                    <a:pt x="5196" y="6141"/>
                  </a:lnTo>
                  <a:lnTo>
                    <a:pt x="5550" y="5905"/>
                  </a:lnTo>
                  <a:lnTo>
                    <a:pt x="5845" y="5609"/>
                  </a:lnTo>
                  <a:lnTo>
                    <a:pt x="6140" y="5255"/>
                  </a:lnTo>
                  <a:lnTo>
                    <a:pt x="6317" y="4842"/>
                  </a:lnTo>
                  <a:lnTo>
                    <a:pt x="6494" y="4429"/>
                  </a:lnTo>
                  <a:lnTo>
                    <a:pt x="6613" y="4015"/>
                  </a:lnTo>
                  <a:lnTo>
                    <a:pt x="6672" y="3543"/>
                  </a:lnTo>
                  <a:lnTo>
                    <a:pt x="6672" y="3130"/>
                  </a:lnTo>
                  <a:lnTo>
                    <a:pt x="6672" y="2717"/>
                  </a:lnTo>
                  <a:lnTo>
                    <a:pt x="6553" y="2303"/>
                  </a:lnTo>
                  <a:lnTo>
                    <a:pt x="6376" y="1890"/>
                  </a:lnTo>
                  <a:lnTo>
                    <a:pt x="6140" y="1536"/>
                  </a:lnTo>
                  <a:lnTo>
                    <a:pt x="5904" y="1182"/>
                  </a:lnTo>
                  <a:lnTo>
                    <a:pt x="5609" y="827"/>
                  </a:lnTo>
                  <a:lnTo>
                    <a:pt x="5255" y="591"/>
                  </a:lnTo>
                  <a:lnTo>
                    <a:pt x="4841" y="355"/>
                  </a:lnTo>
                  <a:lnTo>
                    <a:pt x="4428" y="178"/>
                  </a:lnTo>
                  <a:lnTo>
                    <a:pt x="3956" y="60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48"/>
            <p:cNvSpPr/>
            <p:nvPr/>
          </p:nvSpPr>
          <p:spPr>
            <a:xfrm>
              <a:off x="3826225" y="2036850"/>
              <a:ext cx="206650" cy="177125"/>
            </a:xfrm>
            <a:custGeom>
              <a:rect b="b" l="l" r="r" t="t"/>
              <a:pathLst>
                <a:path extrusionOk="0" h="7085" w="8266">
                  <a:moveTo>
                    <a:pt x="3307" y="2067"/>
                  </a:moveTo>
                  <a:lnTo>
                    <a:pt x="3484" y="2126"/>
                  </a:lnTo>
                  <a:lnTo>
                    <a:pt x="3720" y="2303"/>
                  </a:lnTo>
                  <a:lnTo>
                    <a:pt x="3838" y="2480"/>
                  </a:lnTo>
                  <a:lnTo>
                    <a:pt x="3838" y="2657"/>
                  </a:lnTo>
                  <a:lnTo>
                    <a:pt x="3779" y="2893"/>
                  </a:lnTo>
                  <a:lnTo>
                    <a:pt x="3425" y="3661"/>
                  </a:lnTo>
                  <a:lnTo>
                    <a:pt x="2421" y="3188"/>
                  </a:lnTo>
                  <a:lnTo>
                    <a:pt x="2775" y="2480"/>
                  </a:lnTo>
                  <a:lnTo>
                    <a:pt x="2893" y="2244"/>
                  </a:lnTo>
                  <a:lnTo>
                    <a:pt x="3070" y="2126"/>
                  </a:lnTo>
                  <a:lnTo>
                    <a:pt x="3307" y="2067"/>
                  </a:lnTo>
                  <a:close/>
                  <a:moveTo>
                    <a:pt x="3130" y="0"/>
                  </a:moveTo>
                  <a:lnTo>
                    <a:pt x="2893" y="59"/>
                  </a:lnTo>
                  <a:lnTo>
                    <a:pt x="2598" y="177"/>
                  </a:lnTo>
                  <a:lnTo>
                    <a:pt x="2362" y="295"/>
                  </a:lnTo>
                  <a:lnTo>
                    <a:pt x="2067" y="473"/>
                  </a:lnTo>
                  <a:lnTo>
                    <a:pt x="1890" y="709"/>
                  </a:lnTo>
                  <a:lnTo>
                    <a:pt x="1654" y="945"/>
                  </a:lnTo>
                  <a:lnTo>
                    <a:pt x="1476" y="1240"/>
                  </a:lnTo>
                  <a:lnTo>
                    <a:pt x="1299" y="1594"/>
                  </a:lnTo>
                  <a:lnTo>
                    <a:pt x="0" y="4310"/>
                  </a:lnTo>
                  <a:lnTo>
                    <a:pt x="5904" y="7085"/>
                  </a:lnTo>
                  <a:lnTo>
                    <a:pt x="6790" y="5196"/>
                  </a:lnTo>
                  <a:lnTo>
                    <a:pt x="4665" y="4251"/>
                  </a:lnTo>
                  <a:lnTo>
                    <a:pt x="4665" y="4192"/>
                  </a:lnTo>
                  <a:lnTo>
                    <a:pt x="7321" y="4074"/>
                  </a:lnTo>
                  <a:lnTo>
                    <a:pt x="8266" y="2067"/>
                  </a:lnTo>
                  <a:lnTo>
                    <a:pt x="5373" y="2303"/>
                  </a:lnTo>
                  <a:lnTo>
                    <a:pt x="5373" y="1949"/>
                  </a:lnTo>
                  <a:lnTo>
                    <a:pt x="5373" y="1594"/>
                  </a:lnTo>
                  <a:lnTo>
                    <a:pt x="5255" y="1299"/>
                  </a:lnTo>
                  <a:lnTo>
                    <a:pt x="5137" y="1004"/>
                  </a:lnTo>
                  <a:lnTo>
                    <a:pt x="4960" y="768"/>
                  </a:lnTo>
                  <a:lnTo>
                    <a:pt x="4783" y="532"/>
                  </a:lnTo>
                  <a:lnTo>
                    <a:pt x="4546" y="354"/>
                  </a:lnTo>
                  <a:lnTo>
                    <a:pt x="4251" y="236"/>
                  </a:lnTo>
                  <a:lnTo>
                    <a:pt x="3956" y="118"/>
                  </a:lnTo>
                  <a:lnTo>
                    <a:pt x="3720" y="59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48"/>
            <p:cNvSpPr/>
            <p:nvPr/>
          </p:nvSpPr>
          <p:spPr>
            <a:xfrm>
              <a:off x="3897075" y="1875950"/>
              <a:ext cx="188950" cy="162400"/>
            </a:xfrm>
            <a:custGeom>
              <a:rect b="b" l="l" r="r" t="t"/>
              <a:pathLst>
                <a:path extrusionOk="0" h="6496" w="7558">
                  <a:moveTo>
                    <a:pt x="2775" y="1"/>
                  </a:moveTo>
                  <a:lnTo>
                    <a:pt x="0" y="4724"/>
                  </a:lnTo>
                  <a:lnTo>
                    <a:pt x="1417" y="5551"/>
                  </a:lnTo>
                  <a:lnTo>
                    <a:pt x="2303" y="4075"/>
                  </a:lnTo>
                  <a:lnTo>
                    <a:pt x="6495" y="6495"/>
                  </a:lnTo>
                  <a:lnTo>
                    <a:pt x="7557" y="4724"/>
                  </a:lnTo>
                  <a:lnTo>
                    <a:pt x="3307" y="2304"/>
                  </a:lnTo>
                  <a:lnTo>
                    <a:pt x="4192" y="76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48"/>
            <p:cNvSpPr/>
            <p:nvPr/>
          </p:nvSpPr>
          <p:spPr>
            <a:xfrm>
              <a:off x="3985625" y="1751975"/>
              <a:ext cx="162375" cy="187475"/>
            </a:xfrm>
            <a:custGeom>
              <a:rect b="b" l="l" r="r" t="t"/>
              <a:pathLst>
                <a:path extrusionOk="0" h="7499" w="6495">
                  <a:moveTo>
                    <a:pt x="2598" y="1"/>
                  </a:moveTo>
                  <a:lnTo>
                    <a:pt x="1" y="3779"/>
                  </a:lnTo>
                  <a:lnTo>
                    <a:pt x="5314" y="7499"/>
                  </a:lnTo>
                  <a:lnTo>
                    <a:pt x="6495" y="5787"/>
                  </a:lnTo>
                  <a:lnTo>
                    <a:pt x="4488" y="4429"/>
                  </a:lnTo>
                  <a:lnTo>
                    <a:pt x="5550" y="2894"/>
                  </a:lnTo>
                  <a:lnTo>
                    <a:pt x="4311" y="2008"/>
                  </a:lnTo>
                  <a:lnTo>
                    <a:pt x="3248" y="3543"/>
                  </a:lnTo>
                  <a:lnTo>
                    <a:pt x="2480" y="3012"/>
                  </a:lnTo>
                  <a:lnTo>
                    <a:pt x="3956" y="88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48"/>
            <p:cNvSpPr/>
            <p:nvPr/>
          </p:nvSpPr>
          <p:spPr>
            <a:xfrm>
              <a:off x="4103700" y="1626525"/>
              <a:ext cx="168300" cy="169750"/>
            </a:xfrm>
            <a:custGeom>
              <a:rect b="b" l="l" r="r" t="t"/>
              <a:pathLst>
                <a:path extrusionOk="0" h="6790" w="6732">
                  <a:moveTo>
                    <a:pt x="3425" y="2008"/>
                  </a:moveTo>
                  <a:lnTo>
                    <a:pt x="3661" y="2126"/>
                  </a:lnTo>
                  <a:lnTo>
                    <a:pt x="3956" y="2244"/>
                  </a:lnTo>
                  <a:lnTo>
                    <a:pt x="4193" y="2421"/>
                  </a:lnTo>
                  <a:lnTo>
                    <a:pt x="4429" y="2657"/>
                  </a:lnTo>
                  <a:lnTo>
                    <a:pt x="4606" y="2893"/>
                  </a:lnTo>
                  <a:lnTo>
                    <a:pt x="4724" y="3129"/>
                  </a:lnTo>
                  <a:lnTo>
                    <a:pt x="4783" y="3366"/>
                  </a:lnTo>
                  <a:lnTo>
                    <a:pt x="4783" y="3602"/>
                  </a:lnTo>
                  <a:lnTo>
                    <a:pt x="4724" y="3838"/>
                  </a:lnTo>
                  <a:lnTo>
                    <a:pt x="4665" y="4074"/>
                  </a:lnTo>
                  <a:lnTo>
                    <a:pt x="4488" y="4310"/>
                  </a:lnTo>
                  <a:lnTo>
                    <a:pt x="4252" y="4546"/>
                  </a:lnTo>
                  <a:lnTo>
                    <a:pt x="4075" y="4664"/>
                  </a:lnTo>
                  <a:lnTo>
                    <a:pt x="3838" y="4783"/>
                  </a:lnTo>
                  <a:lnTo>
                    <a:pt x="3307" y="4783"/>
                  </a:lnTo>
                  <a:lnTo>
                    <a:pt x="3071" y="4664"/>
                  </a:lnTo>
                  <a:lnTo>
                    <a:pt x="2776" y="4546"/>
                  </a:lnTo>
                  <a:lnTo>
                    <a:pt x="2540" y="4369"/>
                  </a:lnTo>
                  <a:lnTo>
                    <a:pt x="2303" y="4133"/>
                  </a:lnTo>
                  <a:lnTo>
                    <a:pt x="2126" y="3897"/>
                  </a:lnTo>
                  <a:lnTo>
                    <a:pt x="2008" y="3661"/>
                  </a:lnTo>
                  <a:lnTo>
                    <a:pt x="1949" y="3425"/>
                  </a:lnTo>
                  <a:lnTo>
                    <a:pt x="1949" y="3189"/>
                  </a:lnTo>
                  <a:lnTo>
                    <a:pt x="2008" y="2952"/>
                  </a:lnTo>
                  <a:lnTo>
                    <a:pt x="2067" y="2716"/>
                  </a:lnTo>
                  <a:lnTo>
                    <a:pt x="2244" y="2421"/>
                  </a:lnTo>
                  <a:lnTo>
                    <a:pt x="2480" y="2244"/>
                  </a:lnTo>
                  <a:lnTo>
                    <a:pt x="2717" y="2126"/>
                  </a:lnTo>
                  <a:lnTo>
                    <a:pt x="2953" y="2008"/>
                  </a:lnTo>
                  <a:close/>
                  <a:moveTo>
                    <a:pt x="3484" y="0"/>
                  </a:moveTo>
                  <a:lnTo>
                    <a:pt x="3071" y="59"/>
                  </a:lnTo>
                  <a:lnTo>
                    <a:pt x="2658" y="118"/>
                  </a:lnTo>
                  <a:lnTo>
                    <a:pt x="2244" y="237"/>
                  </a:lnTo>
                  <a:lnTo>
                    <a:pt x="1831" y="414"/>
                  </a:lnTo>
                  <a:lnTo>
                    <a:pt x="1477" y="650"/>
                  </a:lnTo>
                  <a:lnTo>
                    <a:pt x="1123" y="886"/>
                  </a:lnTo>
                  <a:lnTo>
                    <a:pt x="827" y="1240"/>
                  </a:lnTo>
                  <a:lnTo>
                    <a:pt x="532" y="1594"/>
                  </a:lnTo>
                  <a:lnTo>
                    <a:pt x="355" y="1949"/>
                  </a:lnTo>
                  <a:lnTo>
                    <a:pt x="178" y="2362"/>
                  </a:lnTo>
                  <a:lnTo>
                    <a:pt x="60" y="2775"/>
                  </a:lnTo>
                  <a:lnTo>
                    <a:pt x="1" y="3248"/>
                  </a:lnTo>
                  <a:lnTo>
                    <a:pt x="1" y="3661"/>
                  </a:lnTo>
                  <a:lnTo>
                    <a:pt x="60" y="4074"/>
                  </a:lnTo>
                  <a:lnTo>
                    <a:pt x="178" y="4487"/>
                  </a:lnTo>
                  <a:lnTo>
                    <a:pt x="355" y="4901"/>
                  </a:lnTo>
                  <a:lnTo>
                    <a:pt x="591" y="5255"/>
                  </a:lnTo>
                  <a:lnTo>
                    <a:pt x="827" y="5609"/>
                  </a:lnTo>
                  <a:lnTo>
                    <a:pt x="1182" y="5963"/>
                  </a:lnTo>
                  <a:lnTo>
                    <a:pt x="1595" y="6259"/>
                  </a:lnTo>
                  <a:lnTo>
                    <a:pt x="1949" y="6436"/>
                  </a:lnTo>
                  <a:lnTo>
                    <a:pt x="2362" y="6613"/>
                  </a:lnTo>
                  <a:lnTo>
                    <a:pt x="2776" y="6731"/>
                  </a:lnTo>
                  <a:lnTo>
                    <a:pt x="3248" y="6790"/>
                  </a:lnTo>
                  <a:lnTo>
                    <a:pt x="3661" y="6790"/>
                  </a:lnTo>
                  <a:lnTo>
                    <a:pt x="4075" y="6672"/>
                  </a:lnTo>
                  <a:lnTo>
                    <a:pt x="4488" y="6554"/>
                  </a:lnTo>
                  <a:lnTo>
                    <a:pt x="4901" y="6377"/>
                  </a:lnTo>
                  <a:lnTo>
                    <a:pt x="5255" y="6140"/>
                  </a:lnTo>
                  <a:lnTo>
                    <a:pt x="5610" y="5904"/>
                  </a:lnTo>
                  <a:lnTo>
                    <a:pt x="5905" y="5550"/>
                  </a:lnTo>
                  <a:lnTo>
                    <a:pt x="6200" y="5196"/>
                  </a:lnTo>
                  <a:lnTo>
                    <a:pt x="6436" y="4842"/>
                  </a:lnTo>
                  <a:lnTo>
                    <a:pt x="6554" y="4428"/>
                  </a:lnTo>
                  <a:lnTo>
                    <a:pt x="6672" y="4015"/>
                  </a:lnTo>
                  <a:lnTo>
                    <a:pt x="6731" y="3602"/>
                  </a:lnTo>
                  <a:lnTo>
                    <a:pt x="6731" y="3129"/>
                  </a:lnTo>
                  <a:lnTo>
                    <a:pt x="6672" y="2716"/>
                  </a:lnTo>
                  <a:lnTo>
                    <a:pt x="6554" y="2303"/>
                  </a:lnTo>
                  <a:lnTo>
                    <a:pt x="6377" y="1890"/>
                  </a:lnTo>
                  <a:lnTo>
                    <a:pt x="6141" y="1535"/>
                  </a:lnTo>
                  <a:lnTo>
                    <a:pt x="5905" y="1181"/>
                  </a:lnTo>
                  <a:lnTo>
                    <a:pt x="5551" y="827"/>
                  </a:lnTo>
                  <a:lnTo>
                    <a:pt x="5196" y="591"/>
                  </a:lnTo>
                  <a:lnTo>
                    <a:pt x="4783" y="355"/>
                  </a:lnTo>
                  <a:lnTo>
                    <a:pt x="4370" y="178"/>
                  </a:lnTo>
                  <a:lnTo>
                    <a:pt x="3956" y="59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48"/>
            <p:cNvSpPr/>
            <p:nvPr/>
          </p:nvSpPr>
          <p:spPr>
            <a:xfrm>
              <a:off x="4209975" y="1530575"/>
              <a:ext cx="186000" cy="153525"/>
            </a:xfrm>
            <a:custGeom>
              <a:rect b="b" l="l" r="r" t="t"/>
              <a:pathLst>
                <a:path extrusionOk="0" h="6141" w="7440">
                  <a:moveTo>
                    <a:pt x="1477" y="1"/>
                  </a:moveTo>
                  <a:lnTo>
                    <a:pt x="1" y="1477"/>
                  </a:lnTo>
                  <a:lnTo>
                    <a:pt x="4547" y="6141"/>
                  </a:lnTo>
                  <a:lnTo>
                    <a:pt x="7440" y="3307"/>
                  </a:lnTo>
                  <a:lnTo>
                    <a:pt x="6318" y="2185"/>
                  </a:lnTo>
                  <a:lnTo>
                    <a:pt x="4901" y="3602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8"/>
            <p:cNvSpPr/>
            <p:nvPr/>
          </p:nvSpPr>
          <p:spPr>
            <a:xfrm>
              <a:off x="4307400" y="1440550"/>
              <a:ext cx="144675" cy="156475"/>
            </a:xfrm>
            <a:custGeom>
              <a:rect b="b" l="l" r="r" t="t"/>
              <a:pathLst>
                <a:path extrusionOk="0" h="6259" w="5787">
                  <a:moveTo>
                    <a:pt x="1535" y="0"/>
                  </a:moveTo>
                  <a:lnTo>
                    <a:pt x="0" y="1358"/>
                  </a:lnTo>
                  <a:lnTo>
                    <a:pt x="4251" y="6259"/>
                  </a:lnTo>
                  <a:lnTo>
                    <a:pt x="5786" y="4960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8"/>
            <p:cNvSpPr/>
            <p:nvPr/>
          </p:nvSpPr>
          <p:spPr>
            <a:xfrm>
              <a:off x="4406275" y="1346075"/>
              <a:ext cx="168300" cy="168300"/>
            </a:xfrm>
            <a:custGeom>
              <a:rect b="b" l="l" r="r" t="t"/>
              <a:pathLst>
                <a:path extrusionOk="0" h="6732" w="6732">
                  <a:moveTo>
                    <a:pt x="3484" y="1949"/>
                  </a:moveTo>
                  <a:lnTo>
                    <a:pt x="3720" y="2067"/>
                  </a:lnTo>
                  <a:lnTo>
                    <a:pt x="3956" y="2185"/>
                  </a:lnTo>
                  <a:lnTo>
                    <a:pt x="4193" y="2363"/>
                  </a:lnTo>
                  <a:lnTo>
                    <a:pt x="4429" y="2599"/>
                  </a:lnTo>
                  <a:lnTo>
                    <a:pt x="4547" y="2894"/>
                  </a:lnTo>
                  <a:lnTo>
                    <a:pt x="4665" y="3130"/>
                  </a:lnTo>
                  <a:lnTo>
                    <a:pt x="4724" y="3425"/>
                  </a:lnTo>
                  <a:lnTo>
                    <a:pt x="4783" y="3661"/>
                  </a:lnTo>
                  <a:lnTo>
                    <a:pt x="4724" y="3898"/>
                  </a:lnTo>
                  <a:lnTo>
                    <a:pt x="4606" y="4134"/>
                  </a:lnTo>
                  <a:lnTo>
                    <a:pt x="4429" y="4370"/>
                  </a:lnTo>
                  <a:lnTo>
                    <a:pt x="4252" y="4547"/>
                  </a:lnTo>
                  <a:lnTo>
                    <a:pt x="3956" y="4665"/>
                  </a:lnTo>
                  <a:lnTo>
                    <a:pt x="3720" y="4783"/>
                  </a:lnTo>
                  <a:lnTo>
                    <a:pt x="3248" y="4783"/>
                  </a:lnTo>
                  <a:lnTo>
                    <a:pt x="3012" y="4665"/>
                  </a:lnTo>
                  <a:lnTo>
                    <a:pt x="2776" y="4547"/>
                  </a:lnTo>
                  <a:lnTo>
                    <a:pt x="2540" y="4370"/>
                  </a:lnTo>
                  <a:lnTo>
                    <a:pt x="2362" y="4134"/>
                  </a:lnTo>
                  <a:lnTo>
                    <a:pt x="2185" y="3838"/>
                  </a:lnTo>
                  <a:lnTo>
                    <a:pt x="2067" y="3602"/>
                  </a:lnTo>
                  <a:lnTo>
                    <a:pt x="2008" y="3307"/>
                  </a:lnTo>
                  <a:lnTo>
                    <a:pt x="2008" y="3071"/>
                  </a:lnTo>
                  <a:lnTo>
                    <a:pt x="2008" y="2835"/>
                  </a:lnTo>
                  <a:lnTo>
                    <a:pt x="2126" y="2599"/>
                  </a:lnTo>
                  <a:lnTo>
                    <a:pt x="2303" y="2363"/>
                  </a:lnTo>
                  <a:lnTo>
                    <a:pt x="2540" y="2185"/>
                  </a:lnTo>
                  <a:lnTo>
                    <a:pt x="2776" y="2067"/>
                  </a:lnTo>
                  <a:lnTo>
                    <a:pt x="3012" y="1949"/>
                  </a:lnTo>
                  <a:close/>
                  <a:moveTo>
                    <a:pt x="3012" y="1"/>
                  </a:moveTo>
                  <a:lnTo>
                    <a:pt x="2599" y="119"/>
                  </a:lnTo>
                  <a:lnTo>
                    <a:pt x="2185" y="237"/>
                  </a:lnTo>
                  <a:lnTo>
                    <a:pt x="1772" y="414"/>
                  </a:lnTo>
                  <a:lnTo>
                    <a:pt x="1418" y="650"/>
                  </a:lnTo>
                  <a:lnTo>
                    <a:pt x="1064" y="946"/>
                  </a:lnTo>
                  <a:lnTo>
                    <a:pt x="768" y="1300"/>
                  </a:lnTo>
                  <a:lnTo>
                    <a:pt x="473" y="1654"/>
                  </a:lnTo>
                  <a:lnTo>
                    <a:pt x="296" y="2008"/>
                  </a:lnTo>
                  <a:lnTo>
                    <a:pt x="119" y="2422"/>
                  </a:lnTo>
                  <a:lnTo>
                    <a:pt x="60" y="2835"/>
                  </a:lnTo>
                  <a:lnTo>
                    <a:pt x="1" y="3248"/>
                  </a:lnTo>
                  <a:lnTo>
                    <a:pt x="1" y="3720"/>
                  </a:lnTo>
                  <a:lnTo>
                    <a:pt x="60" y="4134"/>
                  </a:lnTo>
                  <a:lnTo>
                    <a:pt x="237" y="4547"/>
                  </a:lnTo>
                  <a:lnTo>
                    <a:pt x="414" y="4960"/>
                  </a:lnTo>
                  <a:lnTo>
                    <a:pt x="650" y="5374"/>
                  </a:lnTo>
                  <a:lnTo>
                    <a:pt x="945" y="5728"/>
                  </a:lnTo>
                  <a:lnTo>
                    <a:pt x="1300" y="6023"/>
                  </a:lnTo>
                  <a:lnTo>
                    <a:pt x="1654" y="6259"/>
                  </a:lnTo>
                  <a:lnTo>
                    <a:pt x="2067" y="6495"/>
                  </a:lnTo>
                  <a:lnTo>
                    <a:pt x="2481" y="6613"/>
                  </a:lnTo>
                  <a:lnTo>
                    <a:pt x="2894" y="6731"/>
                  </a:lnTo>
                  <a:lnTo>
                    <a:pt x="3720" y="6731"/>
                  </a:lnTo>
                  <a:lnTo>
                    <a:pt x="4193" y="6613"/>
                  </a:lnTo>
                  <a:lnTo>
                    <a:pt x="4606" y="6495"/>
                  </a:lnTo>
                  <a:lnTo>
                    <a:pt x="4960" y="6318"/>
                  </a:lnTo>
                  <a:lnTo>
                    <a:pt x="5373" y="6082"/>
                  </a:lnTo>
                  <a:lnTo>
                    <a:pt x="5728" y="5787"/>
                  </a:lnTo>
                  <a:lnTo>
                    <a:pt x="6023" y="5492"/>
                  </a:lnTo>
                  <a:lnTo>
                    <a:pt x="6259" y="5137"/>
                  </a:lnTo>
                  <a:lnTo>
                    <a:pt x="6436" y="4724"/>
                  </a:lnTo>
                  <a:lnTo>
                    <a:pt x="6613" y="4311"/>
                  </a:lnTo>
                  <a:lnTo>
                    <a:pt x="6731" y="3898"/>
                  </a:lnTo>
                  <a:lnTo>
                    <a:pt x="6731" y="3484"/>
                  </a:lnTo>
                  <a:lnTo>
                    <a:pt x="6731" y="3071"/>
                  </a:lnTo>
                  <a:lnTo>
                    <a:pt x="6672" y="2599"/>
                  </a:lnTo>
                  <a:lnTo>
                    <a:pt x="6495" y="2185"/>
                  </a:lnTo>
                  <a:lnTo>
                    <a:pt x="6318" y="1772"/>
                  </a:lnTo>
                  <a:lnTo>
                    <a:pt x="6082" y="1418"/>
                  </a:lnTo>
                  <a:lnTo>
                    <a:pt x="5787" y="1005"/>
                  </a:lnTo>
                  <a:lnTo>
                    <a:pt x="5432" y="709"/>
                  </a:lnTo>
                  <a:lnTo>
                    <a:pt x="5078" y="473"/>
                  </a:lnTo>
                  <a:lnTo>
                    <a:pt x="4724" y="296"/>
                  </a:lnTo>
                  <a:lnTo>
                    <a:pt x="4311" y="11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36.xml"/><Relationship Id="rId2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37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40.xml"/><Relationship Id="rId25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42.xml"/><Relationship Id="rId27" Type="http://schemas.openxmlformats.org/officeDocument/2006/relationships/slideLayout" Target="../slideLayouts/slideLayout41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31" Type="http://schemas.openxmlformats.org/officeDocument/2006/relationships/slideLayout" Target="../slideLayouts/slideLayout45.xml"/><Relationship Id="rId3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25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512300" y="445025"/>
            <a:ext cx="811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Black"/>
              <a:buNone/>
              <a:defRPr sz="32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Black"/>
              <a:buNone/>
              <a:defRPr sz="32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Black"/>
              <a:buNone/>
              <a:defRPr sz="32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Black"/>
              <a:buNone/>
              <a:defRPr sz="32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Black"/>
              <a:buNone/>
              <a:defRPr sz="32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Black"/>
              <a:buNone/>
              <a:defRPr sz="32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Black"/>
              <a:buNone/>
              <a:defRPr sz="32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Black"/>
              <a:buNone/>
              <a:defRPr sz="32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Black"/>
              <a:buNone/>
              <a:defRPr sz="32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68" name="Google Shape;168;p16"/>
          <p:cNvSpPr txBox="1"/>
          <p:nvPr>
            <p:ph idx="1" type="body"/>
          </p:nvPr>
        </p:nvSpPr>
        <p:spPr>
          <a:xfrm>
            <a:off x="512300" y="1152475"/>
            <a:ext cx="8119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image" Target="../media/image3.png"/><Relationship Id="rId5" Type="http://schemas.openxmlformats.org/officeDocument/2006/relationships/image" Target="../media/image25.png"/><Relationship Id="rId6" Type="http://schemas.openxmlformats.org/officeDocument/2006/relationships/image" Target="../media/image14.gif"/><Relationship Id="rId7" Type="http://schemas.openxmlformats.org/officeDocument/2006/relationships/image" Target="../media/image20.gif"/><Relationship Id="rId8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49"/>
          <p:cNvSpPr txBox="1"/>
          <p:nvPr>
            <p:ph type="ctrTitle"/>
          </p:nvPr>
        </p:nvSpPr>
        <p:spPr>
          <a:xfrm>
            <a:off x="678849" y="2346975"/>
            <a:ext cx="7691100" cy="15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DUBMIX</a:t>
            </a:r>
            <a:endParaRPr/>
          </a:p>
        </p:txBody>
      </p:sp>
      <p:sp>
        <p:nvSpPr>
          <p:cNvPr id="2618" name="Google Shape;2618;p49"/>
          <p:cNvSpPr txBox="1"/>
          <p:nvPr>
            <p:ph idx="1" type="subTitle"/>
          </p:nvPr>
        </p:nvSpPr>
        <p:spPr>
          <a:xfrm>
            <a:off x="793625" y="3873100"/>
            <a:ext cx="4865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Jin Lee and RIchard Rodas</a:t>
            </a:r>
            <a:endParaRPr/>
          </a:p>
        </p:txBody>
      </p:sp>
      <p:pic>
        <p:nvPicPr>
          <p:cNvPr id="2619" name="Google Shape;261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0100" y="815000"/>
            <a:ext cx="4029943" cy="15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0" name="Shape 2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" name="Google Shape;2721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Define a Function</a:t>
            </a:r>
            <a:r>
              <a:rPr lang="en"/>
              <a:t>? </a:t>
            </a:r>
            <a:endParaRPr/>
          </a:p>
        </p:txBody>
      </p:sp>
      <p:sp>
        <p:nvSpPr>
          <p:cNvPr id="2722" name="Google Shape;2722;p58"/>
          <p:cNvSpPr txBox="1"/>
          <p:nvPr>
            <p:ph idx="2" type="title"/>
          </p:nvPr>
        </p:nvSpPr>
        <p:spPr>
          <a:xfrm>
            <a:off x="1007788" y="1071693"/>
            <a:ext cx="29373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Pre-Survey</a:t>
            </a:r>
            <a:endParaRPr/>
          </a:p>
        </p:txBody>
      </p:sp>
      <p:sp>
        <p:nvSpPr>
          <p:cNvPr id="2723" name="Google Shape;2723;p58"/>
          <p:cNvSpPr txBox="1"/>
          <p:nvPr>
            <p:ph idx="3" type="title"/>
          </p:nvPr>
        </p:nvSpPr>
        <p:spPr>
          <a:xfrm>
            <a:off x="4801900" y="1077351"/>
            <a:ext cx="29379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Post-Survey</a:t>
            </a:r>
            <a:endParaRPr/>
          </a:p>
        </p:txBody>
      </p:sp>
      <p:sp>
        <p:nvSpPr>
          <p:cNvPr id="2724" name="Google Shape;2724;p58"/>
          <p:cNvSpPr txBox="1"/>
          <p:nvPr>
            <p:ph idx="1" type="subTitle"/>
          </p:nvPr>
        </p:nvSpPr>
        <p:spPr>
          <a:xfrm>
            <a:off x="622725" y="3949625"/>
            <a:ext cx="29379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0000"/>
                </a:solidFill>
              </a:rPr>
              <a:t>*Red is the correct answer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5" name="Google Shape;2725;p58"/>
          <p:cNvSpPr txBox="1"/>
          <p:nvPr>
            <p:ph idx="4" type="subTitle"/>
          </p:nvPr>
        </p:nvSpPr>
        <p:spPr>
          <a:xfrm>
            <a:off x="4867688" y="4014000"/>
            <a:ext cx="29373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726" name="Google Shape;272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700" y="1746311"/>
            <a:ext cx="3663500" cy="20876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7" name="Google Shape;272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9100" y="1746312"/>
            <a:ext cx="3663500" cy="208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f-Else Statement</a:t>
            </a:r>
            <a:endParaRPr/>
          </a:p>
        </p:txBody>
      </p:sp>
      <p:sp>
        <p:nvSpPr>
          <p:cNvPr id="2733" name="Google Shape;2733;p59"/>
          <p:cNvSpPr txBox="1"/>
          <p:nvPr>
            <p:ph idx="2" type="title"/>
          </p:nvPr>
        </p:nvSpPr>
        <p:spPr>
          <a:xfrm>
            <a:off x="1007800" y="1077355"/>
            <a:ext cx="29373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Pre-Survey</a:t>
            </a:r>
            <a:endParaRPr/>
          </a:p>
        </p:txBody>
      </p:sp>
      <p:sp>
        <p:nvSpPr>
          <p:cNvPr id="2734" name="Google Shape;2734;p59"/>
          <p:cNvSpPr txBox="1"/>
          <p:nvPr>
            <p:ph idx="3" type="title"/>
          </p:nvPr>
        </p:nvSpPr>
        <p:spPr>
          <a:xfrm>
            <a:off x="4801900" y="1077351"/>
            <a:ext cx="29379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Post-Survey</a:t>
            </a:r>
            <a:endParaRPr/>
          </a:p>
        </p:txBody>
      </p:sp>
      <p:sp>
        <p:nvSpPr>
          <p:cNvPr id="2735" name="Google Shape;2735;p59"/>
          <p:cNvSpPr txBox="1"/>
          <p:nvPr>
            <p:ph idx="1" type="subTitle"/>
          </p:nvPr>
        </p:nvSpPr>
        <p:spPr>
          <a:xfrm>
            <a:off x="4801900" y="3949625"/>
            <a:ext cx="29379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6" name="Google Shape;2736;p59"/>
          <p:cNvSpPr txBox="1"/>
          <p:nvPr>
            <p:ph idx="4" type="subTitle"/>
          </p:nvPr>
        </p:nvSpPr>
        <p:spPr>
          <a:xfrm>
            <a:off x="622700" y="3846300"/>
            <a:ext cx="29373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00FF"/>
                </a:solidFill>
              </a:rPr>
              <a:t>*Purple is the correct answer</a:t>
            </a:r>
            <a:endParaRPr sz="1200">
              <a:solidFill>
                <a:srgbClr val="9900FF"/>
              </a:solidFill>
            </a:endParaRPr>
          </a:p>
        </p:txBody>
      </p:sp>
      <p:pic>
        <p:nvPicPr>
          <p:cNvPr id="2737" name="Google Shape;273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700" y="1636251"/>
            <a:ext cx="3707479" cy="211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8" name="Google Shape;273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9729" y="1636251"/>
            <a:ext cx="3707479" cy="21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2" name="Shape 2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3" name="Google Shape;2743;p60"/>
          <p:cNvSpPr txBox="1"/>
          <p:nvPr>
            <p:ph idx="2" type="title"/>
          </p:nvPr>
        </p:nvSpPr>
        <p:spPr>
          <a:xfrm>
            <a:off x="786837" y="930575"/>
            <a:ext cx="35850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Enjoy Learning a New Technology?</a:t>
            </a:r>
            <a:endParaRPr/>
          </a:p>
        </p:txBody>
      </p:sp>
      <p:sp>
        <p:nvSpPr>
          <p:cNvPr id="2744" name="Google Shape;2744;p60"/>
          <p:cNvSpPr txBox="1"/>
          <p:nvPr>
            <p:ph idx="3" type="title"/>
          </p:nvPr>
        </p:nvSpPr>
        <p:spPr>
          <a:xfrm>
            <a:off x="4680800" y="930575"/>
            <a:ext cx="37188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Hard Is It To Learn New Technology?</a:t>
            </a:r>
            <a:endParaRPr/>
          </a:p>
        </p:txBody>
      </p:sp>
      <p:sp>
        <p:nvSpPr>
          <p:cNvPr id="2745" name="Google Shape;2745;p60"/>
          <p:cNvSpPr txBox="1"/>
          <p:nvPr>
            <p:ph idx="1" type="subTitle"/>
          </p:nvPr>
        </p:nvSpPr>
        <p:spPr>
          <a:xfrm>
            <a:off x="4801900" y="3949625"/>
            <a:ext cx="29379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6" name="Google Shape;274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836950"/>
            <a:ext cx="3718674" cy="223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7" name="Google Shape;2747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0801" y="1836950"/>
            <a:ext cx="3584950" cy="223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1" name="Shape 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" name="Google Shape;2752;p61"/>
          <p:cNvSpPr txBox="1"/>
          <p:nvPr>
            <p:ph type="title"/>
          </p:nvPr>
        </p:nvSpPr>
        <p:spPr>
          <a:xfrm>
            <a:off x="612275" y="2090950"/>
            <a:ext cx="46794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753" name="Google Shape;2753;p61"/>
          <p:cNvPicPr preferRelativeResize="0"/>
          <p:nvPr/>
        </p:nvPicPr>
        <p:blipFill rotWithShape="1">
          <a:blip r:embed="rId3">
            <a:alphaModFix/>
          </a:blip>
          <a:srcRect b="0" l="28492" r="22330" t="0"/>
          <a:stretch/>
        </p:blipFill>
        <p:spPr>
          <a:xfrm>
            <a:off x="5829094" y="821600"/>
            <a:ext cx="2601849" cy="352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4" name="Google Shape;2754;p61"/>
          <p:cNvSpPr txBox="1"/>
          <p:nvPr>
            <p:ph idx="1" type="subTitle"/>
          </p:nvPr>
        </p:nvSpPr>
        <p:spPr>
          <a:xfrm>
            <a:off x="712900" y="3748400"/>
            <a:ext cx="46794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2755" name="Google Shape;2755;p61"/>
          <p:cNvGrpSpPr/>
          <p:nvPr/>
        </p:nvGrpSpPr>
        <p:grpSpPr>
          <a:xfrm>
            <a:off x="4992796" y="932976"/>
            <a:ext cx="599510" cy="352226"/>
            <a:chOff x="-1861775" y="1644025"/>
            <a:chExt cx="1612018" cy="947100"/>
          </a:xfrm>
        </p:grpSpPr>
        <p:sp>
          <p:nvSpPr>
            <p:cNvPr id="2756" name="Google Shape;2756;p61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61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61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61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61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61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61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61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61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61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6" name="Google Shape;2766;p61"/>
          <p:cNvGrpSpPr/>
          <p:nvPr/>
        </p:nvGrpSpPr>
        <p:grpSpPr>
          <a:xfrm>
            <a:off x="634825" y="2569175"/>
            <a:ext cx="4332304" cy="660109"/>
            <a:chOff x="3439511" y="452302"/>
            <a:chExt cx="3404293" cy="518709"/>
          </a:xfrm>
        </p:grpSpPr>
        <p:sp>
          <p:nvSpPr>
            <p:cNvPr id="2767" name="Google Shape;2767;p61"/>
            <p:cNvSpPr/>
            <p:nvPr/>
          </p:nvSpPr>
          <p:spPr>
            <a:xfrm>
              <a:off x="3439511" y="452302"/>
              <a:ext cx="3002100" cy="492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61"/>
            <p:cNvSpPr/>
            <p:nvPr/>
          </p:nvSpPr>
          <p:spPr>
            <a:xfrm>
              <a:off x="3499275" y="500047"/>
              <a:ext cx="3344529" cy="470964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0" i="0">
                  <a:ln>
                    <a:noFill/>
                  </a:ln>
                  <a:solidFill>
                    <a:schemeClr val="lt1"/>
                  </a:solidFill>
                  <a:latin typeface="Poppins;900"/>
                </a:rPr>
                <a:t>QUESTIONS?</a:t>
              </a:r>
            </a:p>
          </p:txBody>
        </p:sp>
      </p:grpSp>
      <p:grpSp>
        <p:nvGrpSpPr>
          <p:cNvPr id="2769" name="Google Shape;2769;p61"/>
          <p:cNvGrpSpPr/>
          <p:nvPr/>
        </p:nvGrpSpPr>
        <p:grpSpPr>
          <a:xfrm>
            <a:off x="634825" y="2993800"/>
            <a:ext cx="4332304" cy="660109"/>
            <a:chOff x="3439511" y="452302"/>
            <a:chExt cx="3404293" cy="518709"/>
          </a:xfrm>
        </p:grpSpPr>
        <p:sp>
          <p:nvSpPr>
            <p:cNvPr id="2770" name="Google Shape;2770;p61"/>
            <p:cNvSpPr/>
            <p:nvPr/>
          </p:nvSpPr>
          <p:spPr>
            <a:xfrm>
              <a:off x="3439511" y="452302"/>
              <a:ext cx="3002100" cy="492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61"/>
            <p:cNvSpPr/>
            <p:nvPr/>
          </p:nvSpPr>
          <p:spPr>
            <a:xfrm>
              <a:off x="3499275" y="500047"/>
              <a:ext cx="3344529" cy="470964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0" i="0">
                  <a:ln>
                    <a:noFill/>
                  </a:ln>
                  <a:solidFill>
                    <a:schemeClr val="lt1"/>
                  </a:solidFill>
                  <a:latin typeface="Poppins;900"/>
                </a:rPr>
                <a:t>QUESTIONS?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3" name="Shape 2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4" name="Google Shape;2624;p50"/>
          <p:cNvSpPr txBox="1"/>
          <p:nvPr>
            <p:ph type="title"/>
          </p:nvPr>
        </p:nvSpPr>
        <p:spPr>
          <a:xfrm>
            <a:off x="720000" y="445025"/>
            <a:ext cx="82215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Ambassadors Program (TAP) </a:t>
            </a:r>
            <a:endParaRPr/>
          </a:p>
        </p:txBody>
      </p:sp>
      <p:sp>
        <p:nvSpPr>
          <p:cNvPr id="2625" name="Google Shape;2625;p50"/>
          <p:cNvSpPr txBox="1"/>
          <p:nvPr>
            <p:ph idx="1" type="body"/>
          </p:nvPr>
        </p:nvSpPr>
        <p:spPr>
          <a:xfrm>
            <a:off x="494650" y="1580550"/>
            <a:ext cx="47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What is TAP?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 Technology Ambassadors Program (TAP) is focus on commitment to service learning.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Work as a Team; brainstorm ideas for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Host workshops for undecided, non-IT major students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Opened for anyone to join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Goal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Inspire non-IT students to join the IT field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26" name="Google Shape;262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0038" y="1580525"/>
            <a:ext cx="2929966" cy="170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7" name="Google Shape;2627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8550" y="3517475"/>
            <a:ext cx="3672950" cy="147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2" name="Google Shape;2632;p5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2633" name="Google Shape;2633;p51"/>
          <p:cNvSpPr txBox="1"/>
          <p:nvPr/>
        </p:nvSpPr>
        <p:spPr>
          <a:xfrm>
            <a:off x="720000" y="1206450"/>
            <a:ext cx="7704000" cy="3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9D9D9"/>
                </a:solidFill>
                <a:latin typeface="Work Sans"/>
                <a:ea typeface="Work Sans"/>
                <a:cs typeface="Work Sans"/>
                <a:sym typeface="Work Sans"/>
              </a:rPr>
              <a:t>●	DubMix is a workshop based around having students create t</a:t>
            </a:r>
            <a:r>
              <a:rPr lang="en" sz="1600">
                <a:solidFill>
                  <a:srgbClr val="D9D9D9"/>
                </a:solidFill>
                <a:latin typeface="Work Sans"/>
                <a:ea typeface="Work Sans"/>
                <a:cs typeface="Work Sans"/>
                <a:sym typeface="Work Sans"/>
              </a:rPr>
              <a:t>heir own 	music track via coding.</a:t>
            </a:r>
            <a:endParaRPr sz="1600">
              <a:solidFill>
                <a:srgbClr val="D9D9D9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9D9D9"/>
                </a:solidFill>
                <a:latin typeface="Work Sans"/>
                <a:ea typeface="Work Sans"/>
                <a:cs typeface="Work Sans"/>
                <a:sym typeface="Work Sans"/>
              </a:rPr>
              <a:t>●	The bulk of the educational aspect will take place in Ear Sketch.</a:t>
            </a:r>
            <a:endParaRPr sz="1600">
              <a:solidFill>
                <a:srgbClr val="D9D9D9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D9D9D9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9D9D9"/>
                </a:solidFill>
              </a:rPr>
              <a:t>○  </a:t>
            </a:r>
            <a:r>
              <a:rPr lang="en" sz="1600">
                <a:solidFill>
                  <a:srgbClr val="D9D9D9"/>
                </a:solidFill>
                <a:latin typeface="Work Sans"/>
                <a:ea typeface="Work Sans"/>
                <a:cs typeface="Work Sans"/>
                <a:sym typeface="Work Sans"/>
              </a:rPr>
              <a:t>Ear Sketch will give students hands on experience with introductory programming concepts such as: creating comments, creating variables, setting for loops, and calling functions.</a:t>
            </a:r>
            <a:endParaRPr sz="1600">
              <a:solidFill>
                <a:srgbClr val="D9D9D9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9D9D9"/>
                </a:solidFill>
              </a:rPr>
              <a:t>○  </a:t>
            </a:r>
            <a:r>
              <a:rPr lang="en" sz="1600">
                <a:solidFill>
                  <a:srgbClr val="D9D9D9"/>
                </a:solidFill>
                <a:latin typeface="Work Sans"/>
                <a:ea typeface="Work Sans"/>
                <a:cs typeface="Work Sans"/>
                <a:sym typeface="Work Sans"/>
              </a:rPr>
              <a:t>In addition to programming students will also receive experience working in a DAW (Digital Audio Workstation) and producing their own music.</a:t>
            </a:r>
            <a:endParaRPr sz="1600">
              <a:solidFill>
                <a:srgbClr val="D9D9D9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D9D9D9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7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p52"/>
          <p:cNvSpPr txBox="1"/>
          <p:nvPr>
            <p:ph idx="8" type="title"/>
          </p:nvPr>
        </p:nvSpPr>
        <p:spPr>
          <a:xfrm>
            <a:off x="589600" y="1338450"/>
            <a:ext cx="1014300" cy="92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39" name="Google Shape;2639;p52"/>
          <p:cNvSpPr txBox="1"/>
          <p:nvPr>
            <p:ph idx="13" type="title"/>
          </p:nvPr>
        </p:nvSpPr>
        <p:spPr>
          <a:xfrm>
            <a:off x="5173598" y="1338450"/>
            <a:ext cx="1014300" cy="92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40" name="Google Shape;2640;p52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DubMix</a:t>
            </a:r>
            <a:endParaRPr/>
          </a:p>
        </p:txBody>
      </p:sp>
      <p:pic>
        <p:nvPicPr>
          <p:cNvPr id="2641" name="Google Shape;264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4550" y="1478888"/>
            <a:ext cx="207525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2" name="Google Shape;264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1573" y="1929963"/>
            <a:ext cx="816925" cy="45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3" name="Google Shape;2643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0509" y="2474900"/>
            <a:ext cx="2700266" cy="1516801"/>
          </a:xfrm>
          <a:prstGeom prst="rect">
            <a:avLst/>
          </a:prstGeom>
          <a:noFill/>
          <a:ln>
            <a:noFill/>
          </a:ln>
        </p:spPr>
      </p:pic>
      <p:sp>
        <p:nvSpPr>
          <p:cNvPr id="2644" name="Google Shape;2644;p52"/>
          <p:cNvSpPr txBox="1"/>
          <p:nvPr/>
        </p:nvSpPr>
        <p:spPr>
          <a:xfrm>
            <a:off x="6187900" y="1515463"/>
            <a:ext cx="223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Rhythm Game</a:t>
            </a:r>
            <a:endParaRPr b="1" sz="1800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2645" name="Google Shape;2645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2800" y="2474900"/>
            <a:ext cx="2978775" cy="1687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6" name="Google Shape;2646;p5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50450" y="3301750"/>
            <a:ext cx="2557474" cy="14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7" name="Google Shape;2647;p5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9600" y="2512750"/>
            <a:ext cx="3372551" cy="205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8" name="Google Shape;2648;p5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47194" y="2873280"/>
            <a:ext cx="1617961" cy="1418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2" name="Shape 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3" name="Google Shape;265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450" y="2325890"/>
            <a:ext cx="5989800" cy="1747008"/>
          </a:xfrm>
          <a:prstGeom prst="rect">
            <a:avLst/>
          </a:prstGeom>
          <a:noFill/>
          <a:ln>
            <a:noFill/>
          </a:ln>
        </p:spPr>
      </p:pic>
      <p:sp>
        <p:nvSpPr>
          <p:cNvPr id="2654" name="Google Shape;2654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Loop</a:t>
            </a:r>
            <a:endParaRPr/>
          </a:p>
        </p:txBody>
      </p:sp>
      <p:sp>
        <p:nvSpPr>
          <p:cNvPr id="2655" name="Google Shape;2655;p53"/>
          <p:cNvSpPr txBox="1"/>
          <p:nvPr>
            <p:ph idx="1" type="body"/>
          </p:nvPr>
        </p:nvSpPr>
        <p:spPr>
          <a:xfrm>
            <a:off x="333025" y="1492250"/>
            <a:ext cx="5989800" cy="32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 “While Loop” is used to execute a block of statements repeatedly until a given condition is satisfied.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2656" name="Google Shape;2656;p53"/>
          <p:cNvCxnSpPr/>
          <p:nvPr/>
        </p:nvCxnSpPr>
        <p:spPr>
          <a:xfrm flipH="1" rot="10800000">
            <a:off x="6199150" y="3511925"/>
            <a:ext cx="600" cy="452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57" name="Google Shape;2657;p53"/>
          <p:cNvCxnSpPr/>
          <p:nvPr/>
        </p:nvCxnSpPr>
        <p:spPr>
          <a:xfrm flipH="1" rot="10800000">
            <a:off x="3487825" y="3877700"/>
            <a:ext cx="600" cy="452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8" name="Google Shape;2658;p53"/>
          <p:cNvSpPr txBox="1"/>
          <p:nvPr/>
        </p:nvSpPr>
        <p:spPr>
          <a:xfrm>
            <a:off x="1819300" y="4389950"/>
            <a:ext cx="366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00"/>
                </a:solidFill>
                <a:latin typeface="Work Sans"/>
                <a:ea typeface="Work Sans"/>
                <a:cs typeface="Work Sans"/>
                <a:sym typeface="Work Sans"/>
              </a:rPr>
              <a:t>X will increase by 1 after each loop</a:t>
            </a:r>
            <a:endParaRPr b="1">
              <a:solidFill>
                <a:srgbClr val="FFFF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659" name="Google Shape;2659;p53"/>
          <p:cNvSpPr txBox="1"/>
          <p:nvPr/>
        </p:nvSpPr>
        <p:spPr>
          <a:xfrm>
            <a:off x="3768000" y="3903800"/>
            <a:ext cx="52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00"/>
                </a:solidFill>
                <a:latin typeface="Work Sans"/>
                <a:ea typeface="Work Sans"/>
                <a:cs typeface="Work Sans"/>
                <a:sym typeface="Work Sans"/>
              </a:rPr>
              <a:t>if x is 3, the track will starts from 3 and ends on 4 (3+1)</a:t>
            </a:r>
            <a:endParaRPr b="1">
              <a:solidFill>
                <a:srgbClr val="FFFF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2660" name="Google Shape;2660;p53"/>
          <p:cNvCxnSpPr/>
          <p:nvPr/>
        </p:nvCxnSpPr>
        <p:spPr>
          <a:xfrm>
            <a:off x="3768000" y="2456775"/>
            <a:ext cx="11100" cy="494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61" name="Google Shape;2661;p53"/>
          <p:cNvSpPr txBox="1"/>
          <p:nvPr/>
        </p:nvSpPr>
        <p:spPr>
          <a:xfrm>
            <a:off x="2537950" y="2104175"/>
            <a:ext cx="294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00"/>
                </a:solidFill>
                <a:latin typeface="Work Sans"/>
                <a:ea typeface="Work Sans"/>
                <a:cs typeface="Work Sans"/>
                <a:sym typeface="Work Sans"/>
              </a:rPr>
              <a:t>Loop repeats until x becomes 6 </a:t>
            </a:r>
            <a:endParaRPr b="1">
              <a:solidFill>
                <a:srgbClr val="FFFF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2662" name="Google Shape;2662;p53"/>
          <p:cNvCxnSpPr/>
          <p:nvPr/>
        </p:nvCxnSpPr>
        <p:spPr>
          <a:xfrm flipH="1" rot="10800000">
            <a:off x="1819300" y="2751575"/>
            <a:ext cx="496200" cy="11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63" name="Google Shape;2663;p53"/>
          <p:cNvSpPr txBox="1"/>
          <p:nvPr/>
        </p:nvSpPr>
        <p:spPr>
          <a:xfrm>
            <a:off x="78625" y="2400625"/>
            <a:ext cx="1909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00"/>
                </a:solidFill>
                <a:latin typeface="Work Sans"/>
                <a:ea typeface="Work Sans"/>
                <a:cs typeface="Work Sans"/>
                <a:sym typeface="Work Sans"/>
              </a:rPr>
              <a:t>X is defined as 3</a:t>
            </a:r>
            <a:endParaRPr b="1">
              <a:solidFill>
                <a:srgbClr val="FFFF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00"/>
                </a:solidFill>
                <a:latin typeface="Work Sans"/>
                <a:ea typeface="Work Sans"/>
                <a:cs typeface="Work Sans"/>
                <a:sym typeface="Work Sans"/>
              </a:rPr>
              <a:t>The loop will start from measure 3</a:t>
            </a:r>
            <a:endParaRPr b="1">
              <a:solidFill>
                <a:srgbClr val="FFFF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7" name="Shape 2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8" name="Google Shape;266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42650"/>
            <a:ext cx="3995124" cy="14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9" name="Google Shape;266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550" y="942638"/>
            <a:ext cx="3380349" cy="3258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3" name="Shape 2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4" name="Google Shape;2674;p55"/>
          <p:cNvPicPr preferRelativeResize="0"/>
          <p:nvPr/>
        </p:nvPicPr>
        <p:blipFill rotWithShape="1">
          <a:blip r:embed="rId3">
            <a:alphaModFix/>
          </a:blip>
          <a:srcRect b="0" l="796" r="50027" t="0"/>
          <a:stretch/>
        </p:blipFill>
        <p:spPr>
          <a:xfrm>
            <a:off x="762069" y="821600"/>
            <a:ext cx="2601849" cy="352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5" name="Google Shape;2675;p55"/>
          <p:cNvSpPr txBox="1"/>
          <p:nvPr>
            <p:ph type="title"/>
          </p:nvPr>
        </p:nvSpPr>
        <p:spPr>
          <a:xfrm>
            <a:off x="4384101" y="1872600"/>
            <a:ext cx="4123800" cy="10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676" name="Google Shape;2676;p55"/>
          <p:cNvSpPr txBox="1"/>
          <p:nvPr>
            <p:ph idx="2" type="title"/>
          </p:nvPr>
        </p:nvSpPr>
        <p:spPr>
          <a:xfrm>
            <a:off x="5725250" y="679100"/>
            <a:ext cx="1152600" cy="10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77" name="Google Shape;2677;p55"/>
          <p:cNvSpPr txBox="1"/>
          <p:nvPr>
            <p:ph idx="1" type="subTitle"/>
          </p:nvPr>
        </p:nvSpPr>
        <p:spPr>
          <a:xfrm>
            <a:off x="3913975" y="3762100"/>
            <a:ext cx="46794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Analytics</a:t>
            </a:r>
            <a:endParaRPr/>
          </a:p>
        </p:txBody>
      </p:sp>
      <p:grpSp>
        <p:nvGrpSpPr>
          <p:cNvPr id="2678" name="Google Shape;2678;p55"/>
          <p:cNvGrpSpPr/>
          <p:nvPr/>
        </p:nvGrpSpPr>
        <p:grpSpPr>
          <a:xfrm>
            <a:off x="4408288" y="2452126"/>
            <a:ext cx="3691049" cy="627265"/>
            <a:chOff x="3439508" y="452297"/>
            <a:chExt cx="2900400" cy="492900"/>
          </a:xfrm>
        </p:grpSpPr>
        <p:sp>
          <p:nvSpPr>
            <p:cNvPr id="2679" name="Google Shape;2679;p55"/>
            <p:cNvSpPr/>
            <p:nvPr/>
          </p:nvSpPr>
          <p:spPr>
            <a:xfrm>
              <a:off x="3439508" y="452297"/>
              <a:ext cx="2900400" cy="492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5"/>
            <p:cNvSpPr/>
            <p:nvPr/>
          </p:nvSpPr>
          <p:spPr>
            <a:xfrm>
              <a:off x="4029833" y="546291"/>
              <a:ext cx="2021780" cy="396183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0" i="0">
                  <a:ln>
                    <a:noFill/>
                  </a:ln>
                  <a:solidFill>
                    <a:schemeClr val="lt1"/>
                  </a:solidFill>
                  <a:latin typeface="Poppins;900"/>
                </a:rPr>
                <a:t>Results</a:t>
              </a:r>
            </a:p>
          </p:txBody>
        </p:sp>
      </p:grpSp>
      <p:grpSp>
        <p:nvGrpSpPr>
          <p:cNvPr id="2681" name="Google Shape;2681;p55"/>
          <p:cNvGrpSpPr/>
          <p:nvPr/>
        </p:nvGrpSpPr>
        <p:grpSpPr>
          <a:xfrm>
            <a:off x="4408288" y="2865448"/>
            <a:ext cx="3691049" cy="627274"/>
            <a:chOff x="3439508" y="452297"/>
            <a:chExt cx="2900400" cy="492907"/>
          </a:xfrm>
        </p:grpSpPr>
        <p:sp>
          <p:nvSpPr>
            <p:cNvPr id="2682" name="Google Shape;2682;p55"/>
            <p:cNvSpPr/>
            <p:nvPr/>
          </p:nvSpPr>
          <p:spPr>
            <a:xfrm>
              <a:off x="3439508" y="452297"/>
              <a:ext cx="2900400" cy="492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5"/>
            <p:cNvSpPr/>
            <p:nvPr/>
          </p:nvSpPr>
          <p:spPr>
            <a:xfrm>
              <a:off x="4029833" y="549022"/>
              <a:ext cx="2021780" cy="396183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0" i="0">
                  <a:ln>
                    <a:noFill/>
                  </a:ln>
                  <a:solidFill>
                    <a:schemeClr val="lt1"/>
                  </a:solidFill>
                  <a:latin typeface="Poppins;900"/>
                </a:rPr>
                <a:t>Results</a:t>
              </a:r>
            </a:p>
          </p:txBody>
        </p:sp>
      </p:grpSp>
      <p:grpSp>
        <p:nvGrpSpPr>
          <p:cNvPr id="2684" name="Google Shape;2684;p55"/>
          <p:cNvGrpSpPr/>
          <p:nvPr/>
        </p:nvGrpSpPr>
        <p:grpSpPr>
          <a:xfrm>
            <a:off x="4059746" y="3803188"/>
            <a:ext cx="599510" cy="352226"/>
            <a:chOff x="-1861775" y="1644025"/>
            <a:chExt cx="1612018" cy="947100"/>
          </a:xfrm>
        </p:grpSpPr>
        <p:sp>
          <p:nvSpPr>
            <p:cNvPr id="2685" name="Google Shape;2685;p55"/>
            <p:cNvSpPr/>
            <p:nvPr/>
          </p:nvSpPr>
          <p:spPr>
            <a:xfrm>
              <a:off x="-18617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5"/>
            <p:cNvSpPr/>
            <p:nvPr/>
          </p:nvSpPr>
          <p:spPr>
            <a:xfrm>
              <a:off x="-16934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5"/>
            <p:cNvSpPr/>
            <p:nvPr/>
          </p:nvSpPr>
          <p:spPr>
            <a:xfrm>
              <a:off x="-1525175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5"/>
            <p:cNvSpPr/>
            <p:nvPr/>
          </p:nvSpPr>
          <p:spPr>
            <a:xfrm>
              <a:off x="-1356875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5"/>
            <p:cNvSpPr/>
            <p:nvPr/>
          </p:nvSpPr>
          <p:spPr>
            <a:xfrm>
              <a:off x="-1188575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5"/>
            <p:cNvSpPr/>
            <p:nvPr/>
          </p:nvSpPr>
          <p:spPr>
            <a:xfrm>
              <a:off x="-10282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5"/>
            <p:cNvSpPr/>
            <p:nvPr/>
          </p:nvSpPr>
          <p:spPr>
            <a:xfrm>
              <a:off x="-8599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5"/>
            <p:cNvSpPr/>
            <p:nvPr/>
          </p:nvSpPr>
          <p:spPr>
            <a:xfrm>
              <a:off x="-691657" y="1644025"/>
              <a:ext cx="105300" cy="947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5"/>
            <p:cNvSpPr/>
            <p:nvPr/>
          </p:nvSpPr>
          <p:spPr>
            <a:xfrm>
              <a:off x="-523357" y="1748150"/>
              <a:ext cx="105300" cy="738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5"/>
            <p:cNvSpPr/>
            <p:nvPr/>
          </p:nvSpPr>
          <p:spPr>
            <a:xfrm>
              <a:off x="-355057" y="1879738"/>
              <a:ext cx="105300" cy="475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8" name="Shape 2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9" name="Google Shape;2699;p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</a:t>
            </a:r>
            <a:endParaRPr/>
          </a:p>
        </p:txBody>
      </p:sp>
      <p:sp>
        <p:nvSpPr>
          <p:cNvPr id="2700" name="Google Shape;2700;p56"/>
          <p:cNvSpPr txBox="1"/>
          <p:nvPr>
            <p:ph idx="2" type="title"/>
          </p:nvPr>
        </p:nvSpPr>
        <p:spPr>
          <a:xfrm>
            <a:off x="1007800" y="1077355"/>
            <a:ext cx="29373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Population</a:t>
            </a:r>
            <a:endParaRPr/>
          </a:p>
        </p:txBody>
      </p:sp>
      <p:sp>
        <p:nvSpPr>
          <p:cNvPr id="2701" name="Google Shape;2701;p56"/>
          <p:cNvSpPr txBox="1"/>
          <p:nvPr>
            <p:ph idx="3" type="title"/>
          </p:nvPr>
        </p:nvSpPr>
        <p:spPr>
          <a:xfrm>
            <a:off x="4801900" y="1077351"/>
            <a:ext cx="29379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</a:t>
            </a:r>
            <a:endParaRPr/>
          </a:p>
        </p:txBody>
      </p:sp>
      <p:sp>
        <p:nvSpPr>
          <p:cNvPr id="2702" name="Google Shape;2702;p56"/>
          <p:cNvSpPr txBox="1"/>
          <p:nvPr>
            <p:ph idx="1" type="subTitle"/>
          </p:nvPr>
        </p:nvSpPr>
        <p:spPr>
          <a:xfrm>
            <a:off x="4801900" y="3949625"/>
            <a:ext cx="29379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3" name="Google Shape;2703;p56"/>
          <p:cNvSpPr txBox="1"/>
          <p:nvPr>
            <p:ph idx="4" type="subTitle"/>
          </p:nvPr>
        </p:nvSpPr>
        <p:spPr>
          <a:xfrm>
            <a:off x="966475" y="3949625"/>
            <a:ext cx="29373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4" name="Google Shape;270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413" y="1601613"/>
            <a:ext cx="3487424" cy="209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5" name="Google Shape;2705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150" y="1601625"/>
            <a:ext cx="3487400" cy="209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9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5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Python Case Sensitive? </a:t>
            </a:r>
            <a:endParaRPr/>
          </a:p>
        </p:txBody>
      </p:sp>
      <p:sp>
        <p:nvSpPr>
          <p:cNvPr id="2711" name="Google Shape;2711;p57"/>
          <p:cNvSpPr txBox="1"/>
          <p:nvPr>
            <p:ph idx="2" type="title"/>
          </p:nvPr>
        </p:nvSpPr>
        <p:spPr>
          <a:xfrm>
            <a:off x="1007788" y="1071693"/>
            <a:ext cx="29373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Pre-Survey</a:t>
            </a:r>
            <a:endParaRPr/>
          </a:p>
        </p:txBody>
      </p:sp>
      <p:sp>
        <p:nvSpPr>
          <p:cNvPr id="2712" name="Google Shape;2712;p57"/>
          <p:cNvSpPr txBox="1"/>
          <p:nvPr>
            <p:ph idx="3" type="title"/>
          </p:nvPr>
        </p:nvSpPr>
        <p:spPr>
          <a:xfrm>
            <a:off x="4801900" y="1077351"/>
            <a:ext cx="29379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Post-Survey</a:t>
            </a:r>
            <a:endParaRPr/>
          </a:p>
        </p:txBody>
      </p:sp>
      <p:sp>
        <p:nvSpPr>
          <p:cNvPr id="2713" name="Google Shape;2713;p57"/>
          <p:cNvSpPr txBox="1"/>
          <p:nvPr>
            <p:ph idx="1" type="subTitle"/>
          </p:nvPr>
        </p:nvSpPr>
        <p:spPr>
          <a:xfrm>
            <a:off x="622725" y="3949625"/>
            <a:ext cx="29379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0000"/>
                </a:solidFill>
              </a:rPr>
              <a:t>*Red is the correct answer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4" name="Google Shape;2714;p57"/>
          <p:cNvSpPr txBox="1"/>
          <p:nvPr>
            <p:ph idx="4" type="subTitle"/>
          </p:nvPr>
        </p:nvSpPr>
        <p:spPr>
          <a:xfrm>
            <a:off x="4867688" y="4014000"/>
            <a:ext cx="2937300" cy="4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715" name="Google Shape;271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700" y="1684551"/>
            <a:ext cx="3707479" cy="211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6" name="Google Shape;2716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2592" y="1684551"/>
            <a:ext cx="3707479" cy="21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udio Engineer Portfolio by Slidesgo">
  <a:themeElements>
    <a:clrScheme name="Simple Light">
      <a:dk1>
        <a:srgbClr val="000000"/>
      </a:dk1>
      <a:lt1>
        <a:srgbClr val="D9D9D9"/>
      </a:lt1>
      <a:dk2>
        <a:srgbClr val="9A7AD4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A7A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073346"/>
      </a:dk2>
      <a:lt2>
        <a:srgbClr val="D9D9D9"/>
      </a:lt2>
      <a:accent1>
        <a:srgbClr val="540079"/>
      </a:accent1>
      <a:accent2>
        <a:srgbClr val="D9563F"/>
      </a:accent2>
      <a:accent3>
        <a:srgbClr val="241813"/>
      </a:accent3>
      <a:accent4>
        <a:srgbClr val="14F597"/>
      </a:accent4>
      <a:accent5>
        <a:srgbClr val="3D4594"/>
      </a:accent5>
      <a:accent6>
        <a:srgbClr val="175C11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